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9" r:id="rId11"/>
    <p:sldId id="271" r:id="rId12"/>
    <p:sldId id="270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9F78"/>
    <a:srgbClr val="D883FF"/>
    <a:srgbClr val="E2B7FF"/>
    <a:srgbClr val="FF7E79"/>
    <a:srgbClr val="FE8D00"/>
    <a:srgbClr val="FFC6D8"/>
    <a:srgbClr val="FCA6BA"/>
    <a:srgbClr val="F9B7AF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66"/>
    <p:restoredTop sz="94694"/>
  </p:normalViewPr>
  <p:slideViewPr>
    <p:cSldViewPr snapToGrid="0">
      <p:cViewPr>
        <p:scale>
          <a:sx n="119" d="100"/>
          <a:sy n="119" d="100"/>
        </p:scale>
        <p:origin x="3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85F88-BCFF-D241-96F9-555E8136601B}" type="datetimeFigureOut">
              <a:rPr lang="en-US" smtClean="0"/>
              <a:t>1/6/24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A1811-5870-B04B-BFAC-7255E544D6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1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9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1811-5870-B04B-BFAC-7255E544D6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1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D0E74-B3B4-C908-4F3A-C1353EB7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D68BA1-3B20-4970-2C90-2D270A1CA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B61865-E1F1-4ACB-84AC-33E11143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E65F44-A383-0AC4-5758-D2B3A464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18088-5302-4533-5B60-C6F42A32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74D2B-CE8D-6574-1033-D1FA4793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C15590-1B50-4E45-E5DF-66E619552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1B67BE-87CA-1F1E-C85C-E706D7DB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ACE05C-2EFC-19D0-D73A-B4DCCE3D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32D885-D924-4E2D-3A34-E3CB5187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0E08C9-6421-14D3-0E3B-3AD288672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6512D0-12B3-6587-1B19-BA5384A1A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8BE82-5B66-E5F9-4711-8540711F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1F927-B591-5020-B368-BB2D83B9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66566-DBE4-9595-BCA0-F065242E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4D45E-7208-CC8F-0D73-99EF472A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873A4A-8EE8-91A3-2F48-16D36079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8C036-BE1F-B7F6-B4CF-D3D63387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5D6295-807E-AC3A-4741-3EBE0656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ECD45-7AA9-1425-B6E7-9951A10C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4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3D299-66B7-036E-55B7-97CD53FE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9C55F9-30FB-B02A-8F80-D550A6DAA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B3E8F-F15A-2189-114F-62BA36B5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8E9B9B-5818-534F-2A95-0CA7E828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6A13E-2F46-8668-2A4C-3BCF6054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E75E2-2F2E-D1F6-CA5F-2378EFD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CB4408-E195-4A3E-D56E-EE4C500D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EAF59E-4F7D-A07B-A65D-FEE762D5A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64843-3D25-AEA8-8BA4-14573277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67192D-7A4D-7CB8-6B3C-9C195062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2F49CF-58DF-C4C7-DDAE-8FDA578E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48044-EAEE-D696-FECF-2052F109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C5D11D-3125-34FF-AD02-738D354B3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5784BD-4221-DB62-AF52-A5B4E1156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6BC809-1C95-9C1E-6E67-F615ABF51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A0BA5B-C51F-5F64-812B-B65AE750B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2102F3-AAA9-FF5A-D0DB-C56C8554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FAD59AC-08B6-09B8-9264-051839A2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A68E12-0FBD-682D-5FBC-860F813F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4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27EFB-682A-B38D-DDFC-57C5F555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4A6A69-9D4D-F749-C282-4C847C92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B50BFB-B2C5-4DD2-28D7-4300ACB5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2AD29-D7DE-96F3-1B13-F4E8D5DB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0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C0B673-6EEC-6645-38E6-F2FEB08A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0ABB10-2921-C792-08CC-A6AC0C06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C19F0-9D89-60CF-2BF0-2C6B6DAD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3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F2257-B549-0994-5652-FBD3E1DB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52385-7773-5F5E-6C6C-3459F7EB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BF0D3-958B-6EE2-5B2D-6554C9F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CF8CF8-D70C-B1D7-5A89-B64838A2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A0C7F5-7ECC-8D33-D032-EFC60769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39B5F0-7F79-443C-9591-D6917F38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6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663B6-5E20-7DB8-433A-9F09CEA4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5F55D8-8B6A-0B57-1EFC-2F062CA5C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AB0384-DB2B-5926-76E1-507454B0A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466EA0-8BEE-1299-604A-BEBDB873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DEFB96-160B-A43D-1629-F25BA78B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806B88-A231-5D1D-3990-8CCEDB67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EA8201-EA02-3B4D-B140-719FC93E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51101D-1BAE-59F1-5690-C3734B56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AA4B7E-FE18-6BE2-4B81-6E58119D9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529E-3D6B-9246-9E29-873F23671A2A}" type="datetimeFigureOut">
              <a:rPr lang="en-US" smtClean="0"/>
              <a:t>1/6/24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ABED1-0469-3F5D-A87F-7C9E0AA18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6D228C-61BE-9376-0914-D0769C8D0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60EEA-F78A-7E45-8BB9-26C6F8D050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9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4.png"/><Relationship Id="rId3" Type="http://schemas.openxmlformats.org/officeDocument/2006/relationships/image" Target="../media/image3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36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.png"/><Relationship Id="rId3" Type="http://schemas.openxmlformats.org/officeDocument/2006/relationships/image" Target="../media/image34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3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uppieren 275">
            <a:extLst>
              <a:ext uri="{FF2B5EF4-FFF2-40B4-BE49-F238E27FC236}">
                <a16:creationId xmlns:a16="http://schemas.microsoft.com/office/drawing/2014/main" id="{BC05D2FD-DC5B-7C2B-3C1E-A1B42890E9C5}"/>
              </a:ext>
            </a:extLst>
          </p:cNvPr>
          <p:cNvGrpSpPr/>
          <p:nvPr/>
        </p:nvGrpSpPr>
        <p:grpSpPr>
          <a:xfrm>
            <a:off x="403486" y="257673"/>
            <a:ext cx="1808745" cy="1899183"/>
            <a:chOff x="1010901" y="990459"/>
            <a:chExt cx="1808745" cy="1899183"/>
          </a:xfrm>
        </p:grpSpPr>
        <p:sp>
          <p:nvSpPr>
            <p:cNvPr id="78" name="Regelmäßiges Fünfeck 77">
              <a:extLst>
                <a:ext uri="{FF2B5EF4-FFF2-40B4-BE49-F238E27FC236}">
                  <a16:creationId xmlns:a16="http://schemas.microsoft.com/office/drawing/2014/main" id="{741E591B-2064-45FD-6074-2F64BA79C47D}"/>
                </a:ext>
              </a:extLst>
            </p:cNvPr>
            <p:cNvSpPr/>
            <p:nvPr/>
          </p:nvSpPr>
          <p:spPr>
            <a:xfrm rot="16200000" flipV="1">
              <a:off x="965682" y="1035678"/>
              <a:ext cx="1899183" cy="1808745"/>
            </a:xfrm>
            <a:prstGeom prst="pentagon">
              <a:avLst/>
            </a:prstGeom>
            <a:solidFill>
              <a:srgbClr val="D883FF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1001B58-A48D-656C-026D-4925A4DB513C}"/>
                </a:ext>
              </a:extLst>
            </p:cNvPr>
            <p:cNvSpPr/>
            <p:nvPr/>
          </p:nvSpPr>
          <p:spPr>
            <a:xfrm>
              <a:off x="1162685" y="1277681"/>
              <a:ext cx="1324739" cy="1324739"/>
            </a:xfrm>
            <a:prstGeom prst="ellipse">
              <a:avLst/>
            </a:prstGeom>
            <a:solidFill>
              <a:srgbClr val="FFC000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635000" h="317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40" name="Sechseck 139">
            <a:extLst>
              <a:ext uri="{FF2B5EF4-FFF2-40B4-BE49-F238E27FC236}">
                <a16:creationId xmlns:a16="http://schemas.microsoft.com/office/drawing/2014/main" id="{5DB41951-B434-8982-547A-528996C1CA8A}"/>
              </a:ext>
            </a:extLst>
          </p:cNvPr>
          <p:cNvSpPr/>
          <p:nvPr/>
        </p:nvSpPr>
        <p:spPr>
          <a:xfrm>
            <a:off x="2362227" y="676615"/>
            <a:ext cx="1159878" cy="999895"/>
          </a:xfrm>
          <a:prstGeom prst="hexagon">
            <a:avLst/>
          </a:prstGeom>
          <a:solidFill>
            <a:srgbClr val="92D050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508000" h="254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96CCB9A-17D1-D823-23E4-AC08466BEE0B}"/>
              </a:ext>
            </a:extLst>
          </p:cNvPr>
          <p:cNvGrpSpPr/>
          <p:nvPr/>
        </p:nvGrpSpPr>
        <p:grpSpPr>
          <a:xfrm>
            <a:off x="9432692" y="2443267"/>
            <a:ext cx="1080000" cy="1080000"/>
            <a:chOff x="8155747" y="4467745"/>
            <a:chExt cx="1080000" cy="108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2DD338-5183-F1B2-68DE-BE26A1368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5747" y="4467745"/>
              <a:ext cx="1080000" cy="108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EE9E1DD-CED9-2F1E-09B2-EDF9F92BD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5747" y="4810021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lumMod val="68104"/>
                  </a:srgbClr>
                </a:gs>
                <a:gs pos="65000">
                  <a:srgbClr val="FF0000"/>
                </a:gs>
                <a:gs pos="100000">
                  <a:srgbClr val="FF0000">
                    <a:lumMod val="47401"/>
                    <a:lumOff val="52599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6ACF90-B984-5CFE-3C3A-22DAE5401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3747" y="4485763"/>
              <a:ext cx="324000" cy="32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1C39EF42-A2E9-0C94-C60E-28815496643C}"/>
              </a:ext>
            </a:extLst>
          </p:cNvPr>
          <p:cNvGrpSpPr/>
          <p:nvPr/>
        </p:nvGrpSpPr>
        <p:grpSpPr>
          <a:xfrm>
            <a:off x="9402555" y="106025"/>
            <a:ext cx="1080000" cy="1080000"/>
            <a:chOff x="6773040" y="4467745"/>
            <a:chExt cx="1080000" cy="10800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6E0393D-BE34-51DC-A46C-F942C761C7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3040" y="4467745"/>
              <a:ext cx="1080000" cy="108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AA1D105-E292-189A-2F13-5B28F2DB4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3040" y="4647745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lumMod val="68104"/>
                  </a:srgbClr>
                </a:gs>
                <a:gs pos="65000">
                  <a:srgbClr val="FF0000"/>
                </a:gs>
                <a:gs pos="100000">
                  <a:srgbClr val="FF0000">
                    <a:lumMod val="47401"/>
                    <a:lumOff val="52599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6CB23F9F-0C61-32B7-29DF-E6B1E53A45B0}"/>
              </a:ext>
            </a:extLst>
          </p:cNvPr>
          <p:cNvGrpSpPr/>
          <p:nvPr/>
        </p:nvGrpSpPr>
        <p:grpSpPr>
          <a:xfrm>
            <a:off x="8155230" y="1243880"/>
            <a:ext cx="1080000" cy="1080000"/>
            <a:chOff x="10765403" y="3352224"/>
            <a:chExt cx="1080000" cy="10800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B83960C-9C13-E7F2-196E-71A778858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5403" y="3352224"/>
              <a:ext cx="1080000" cy="108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11AD5AAE-7F3E-53DC-240D-FBDA8696D4DA}"/>
                </a:ext>
              </a:extLst>
            </p:cNvPr>
            <p:cNvGrpSpPr/>
            <p:nvPr/>
          </p:nvGrpSpPr>
          <p:grpSpPr>
            <a:xfrm>
              <a:off x="10954619" y="3528964"/>
              <a:ext cx="701568" cy="650321"/>
              <a:chOff x="11035237" y="3552272"/>
              <a:chExt cx="701568" cy="650321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A9F27F51-C500-D6F8-65FD-CBA5CA9BB4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24021" y="3552272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163" name="Gruppieren 162">
                <a:extLst>
                  <a:ext uri="{FF2B5EF4-FFF2-40B4-BE49-F238E27FC236}">
                    <a16:creationId xmlns:a16="http://schemas.microsoft.com/office/drawing/2014/main" id="{48FDA8EF-8D73-3667-883C-CE11C2809E4B}"/>
                  </a:ext>
                </a:extLst>
              </p:cNvPr>
              <p:cNvGrpSpPr/>
              <p:nvPr/>
            </p:nvGrpSpPr>
            <p:grpSpPr>
              <a:xfrm>
                <a:off x="11035237" y="3878593"/>
                <a:ext cx="701568" cy="324000"/>
                <a:chOff x="11035237" y="3878593"/>
                <a:chExt cx="701568" cy="32400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2D4E01EB-0631-C779-0489-96F113D7D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35237" y="3878593"/>
                  <a:ext cx="324000" cy="324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66A9F413-5BC7-25AF-EBDF-4C8E9C24C0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412805" y="3878593"/>
                  <a:ext cx="324000" cy="324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</p:grpSp>
      </p:grpSp>
      <p:grpSp>
        <p:nvGrpSpPr>
          <p:cNvPr id="174" name="Gruppieren 173">
            <a:extLst>
              <a:ext uri="{FF2B5EF4-FFF2-40B4-BE49-F238E27FC236}">
                <a16:creationId xmlns:a16="http://schemas.microsoft.com/office/drawing/2014/main" id="{C13B08C3-472C-F412-4C72-78CB920F55D8}"/>
              </a:ext>
            </a:extLst>
          </p:cNvPr>
          <p:cNvGrpSpPr/>
          <p:nvPr/>
        </p:nvGrpSpPr>
        <p:grpSpPr>
          <a:xfrm>
            <a:off x="8192133" y="2468450"/>
            <a:ext cx="1080000" cy="1080000"/>
            <a:chOff x="8233149" y="3539618"/>
            <a:chExt cx="1080000" cy="1080000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F423632A-700C-7720-ABD8-1182AFC0FBD9}"/>
                </a:ext>
              </a:extLst>
            </p:cNvPr>
            <p:cNvGrpSpPr/>
            <p:nvPr/>
          </p:nvGrpSpPr>
          <p:grpSpPr>
            <a:xfrm>
              <a:off x="8233149" y="3539618"/>
              <a:ext cx="1080000" cy="1080000"/>
              <a:chOff x="8155747" y="4467745"/>
              <a:chExt cx="1080000" cy="1080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09E81618-DB92-55D6-3CB3-8B40E6AE34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55747" y="4467745"/>
                <a:ext cx="1080000" cy="108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81000" h="152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0439415-0C1B-3C99-279F-50065D9EEF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33747" y="4485763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73" name="Gruppieren 172">
              <a:extLst>
                <a:ext uri="{FF2B5EF4-FFF2-40B4-BE49-F238E27FC236}">
                  <a16:creationId xmlns:a16="http://schemas.microsoft.com/office/drawing/2014/main" id="{ED008431-E96E-030A-A0DF-C1B7DBF0CF3A}"/>
                </a:ext>
              </a:extLst>
            </p:cNvPr>
            <p:cNvGrpSpPr/>
            <p:nvPr/>
          </p:nvGrpSpPr>
          <p:grpSpPr>
            <a:xfrm>
              <a:off x="8413149" y="3881894"/>
              <a:ext cx="720000" cy="720000"/>
              <a:chOff x="8413149" y="3881894"/>
              <a:chExt cx="720000" cy="720000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32EBA2A6-B712-9973-40E0-9F1D24ED94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3149" y="388189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4E864227-198C-B36B-1654-80CE1EEA14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1149" y="4079894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6CDF256E-556D-2442-CC29-09D046CF1279}"/>
              </a:ext>
            </a:extLst>
          </p:cNvPr>
          <p:cNvGrpSpPr/>
          <p:nvPr/>
        </p:nvGrpSpPr>
        <p:grpSpPr>
          <a:xfrm>
            <a:off x="8192133" y="128924"/>
            <a:ext cx="1080000" cy="1080000"/>
            <a:chOff x="8822390" y="3415038"/>
            <a:chExt cx="1080000" cy="1080000"/>
          </a:xfrm>
        </p:grpSpPr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8229B982-2A8A-8220-20AE-60BFFA574643}"/>
                </a:ext>
              </a:extLst>
            </p:cNvPr>
            <p:cNvGrpSpPr/>
            <p:nvPr/>
          </p:nvGrpSpPr>
          <p:grpSpPr>
            <a:xfrm>
              <a:off x="8822390" y="3415038"/>
              <a:ext cx="1080000" cy="1080000"/>
              <a:chOff x="6773040" y="4467745"/>
              <a:chExt cx="1080000" cy="1080000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BB33DFB1-4593-6BA6-6700-6D41B68597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73040" y="4467745"/>
                <a:ext cx="1080000" cy="108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81000" h="152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BDC9FE91-FAC7-791F-1484-9E32B06A57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3040" y="4647745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9CEBAD2-17D3-C516-74A6-A5443A850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0390" y="3793038"/>
              <a:ext cx="324000" cy="32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88" name="Gruppieren 187">
            <a:extLst>
              <a:ext uri="{FF2B5EF4-FFF2-40B4-BE49-F238E27FC236}">
                <a16:creationId xmlns:a16="http://schemas.microsoft.com/office/drawing/2014/main" id="{15F53FFF-5419-7158-424F-CBD04F3D8255}"/>
              </a:ext>
            </a:extLst>
          </p:cNvPr>
          <p:cNvGrpSpPr/>
          <p:nvPr/>
        </p:nvGrpSpPr>
        <p:grpSpPr>
          <a:xfrm>
            <a:off x="9370751" y="1261780"/>
            <a:ext cx="1080000" cy="1080000"/>
            <a:chOff x="8298683" y="3744879"/>
            <a:chExt cx="1080000" cy="1080000"/>
          </a:xfrm>
        </p:grpSpPr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7DAB4C7B-5FF2-05D0-1DA0-5FF2A0EF708E}"/>
                </a:ext>
              </a:extLst>
            </p:cNvPr>
            <p:cNvGrpSpPr/>
            <p:nvPr/>
          </p:nvGrpSpPr>
          <p:grpSpPr>
            <a:xfrm>
              <a:off x="8298683" y="3744879"/>
              <a:ext cx="1080000" cy="1080000"/>
              <a:chOff x="8155747" y="4467745"/>
              <a:chExt cx="1080000" cy="1080000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A12ACBF2-1525-3259-CECD-4D6F64AB19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55747" y="4467745"/>
                <a:ext cx="1080000" cy="108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81000" h="152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7CB3B553-DB5F-1DEC-F876-4CE84B0726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33747" y="4485763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FBD2AF-F37D-8317-1E9A-B3FB17C117AB}"/>
                </a:ext>
              </a:extLst>
            </p:cNvPr>
            <p:cNvGrpSpPr/>
            <p:nvPr/>
          </p:nvGrpSpPr>
          <p:grpSpPr>
            <a:xfrm>
              <a:off x="8478683" y="4087155"/>
              <a:ext cx="720000" cy="720000"/>
              <a:chOff x="8413149" y="3881894"/>
              <a:chExt cx="720000" cy="720000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E12FE67F-6B6E-0E1D-5928-C1EB99FB3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3149" y="388189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1E326256-A218-B872-AF1E-ED2E95E26B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8722" y="4079894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05935A11-1816-DE30-BE87-055312C31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72097" y="4079894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189" name="Oval 188">
            <a:extLst>
              <a:ext uri="{FF2B5EF4-FFF2-40B4-BE49-F238E27FC236}">
                <a16:creationId xmlns:a16="http://schemas.microsoft.com/office/drawing/2014/main" id="{BD2C0F70-82D8-06BD-D48C-82515E3FAC0D}"/>
              </a:ext>
            </a:extLst>
          </p:cNvPr>
          <p:cNvSpPr>
            <a:spLocks noChangeAspect="1"/>
          </p:cNvSpPr>
          <p:nvPr/>
        </p:nvSpPr>
        <p:spPr>
          <a:xfrm>
            <a:off x="7000065" y="128924"/>
            <a:ext cx="1080000" cy="10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81000" h="152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6868A3B-C400-A225-C318-6215CE1440AC}"/>
              </a:ext>
            </a:extLst>
          </p:cNvPr>
          <p:cNvSpPr>
            <a:spLocks noChangeAspect="1"/>
          </p:cNvSpPr>
          <p:nvPr/>
        </p:nvSpPr>
        <p:spPr>
          <a:xfrm>
            <a:off x="5285059" y="1691248"/>
            <a:ext cx="324000" cy="32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1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48C16932-0ACB-DE61-B71D-B6DFAD7A17B1}"/>
              </a:ext>
            </a:extLst>
          </p:cNvPr>
          <p:cNvGrpSpPr/>
          <p:nvPr/>
        </p:nvGrpSpPr>
        <p:grpSpPr>
          <a:xfrm>
            <a:off x="6977750" y="2461285"/>
            <a:ext cx="1080000" cy="1080000"/>
            <a:chOff x="8077504" y="4097558"/>
            <a:chExt cx="1080000" cy="108000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646821D6-39A4-DB6B-A107-608289175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7504" y="4097558"/>
              <a:ext cx="1080000" cy="108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69C61239-3FC8-3067-1C2F-1DF706DBD905}"/>
                </a:ext>
              </a:extLst>
            </p:cNvPr>
            <p:cNvGrpSpPr/>
            <p:nvPr/>
          </p:nvGrpSpPr>
          <p:grpSpPr>
            <a:xfrm>
              <a:off x="8266720" y="4475558"/>
              <a:ext cx="701568" cy="324000"/>
              <a:chOff x="8266720" y="4600619"/>
              <a:chExt cx="701568" cy="324000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D83BD91-372C-0015-DCEE-D5365E5EC1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6720" y="4600619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84EE76A-472B-D574-6120-35F3E8B0E5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44288" y="4600619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2907337E-CCF4-A9CF-312D-8F89B07E30F7}"/>
              </a:ext>
            </a:extLst>
          </p:cNvPr>
          <p:cNvGrpSpPr/>
          <p:nvPr/>
        </p:nvGrpSpPr>
        <p:grpSpPr>
          <a:xfrm>
            <a:off x="6977750" y="1261780"/>
            <a:ext cx="1080000" cy="1080000"/>
            <a:chOff x="7146193" y="1561128"/>
            <a:chExt cx="1080000" cy="108000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27F2F5B-CABB-4310-C878-33B299BD75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6193" y="1561128"/>
              <a:ext cx="1080000" cy="108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CC4B69E-27E3-0314-0CB1-0C765D1399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193" y="1939128"/>
              <a:ext cx="324000" cy="32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A6A68BE9-D91C-6A78-88F9-717A6B622D08}"/>
              </a:ext>
            </a:extLst>
          </p:cNvPr>
          <p:cNvGrpSpPr/>
          <p:nvPr/>
        </p:nvGrpSpPr>
        <p:grpSpPr>
          <a:xfrm>
            <a:off x="10670232" y="1711747"/>
            <a:ext cx="1189228" cy="1451520"/>
            <a:chOff x="7038612" y="2759840"/>
            <a:chExt cx="1189228" cy="1451520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F8E52549-07F0-DBC9-D15F-749B14799AEA}"/>
                </a:ext>
              </a:extLst>
            </p:cNvPr>
            <p:cNvGrpSpPr/>
            <p:nvPr/>
          </p:nvGrpSpPr>
          <p:grpSpPr>
            <a:xfrm>
              <a:off x="7038612" y="2759840"/>
              <a:ext cx="1189228" cy="1451520"/>
              <a:chOff x="9517162" y="4176673"/>
              <a:chExt cx="1189228" cy="145152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414651CE-AFF0-78EF-DB32-317A0AA161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7162" y="4362433"/>
                <a:ext cx="1080000" cy="108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81000" h="152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13" name="Gruppieren 212">
                <a:extLst>
                  <a:ext uri="{FF2B5EF4-FFF2-40B4-BE49-F238E27FC236}">
                    <a16:creationId xmlns:a16="http://schemas.microsoft.com/office/drawing/2014/main" id="{9EF327FF-529F-015C-EEAC-6D5CF7420D08}"/>
                  </a:ext>
                </a:extLst>
              </p:cNvPr>
              <p:cNvGrpSpPr/>
              <p:nvPr/>
            </p:nvGrpSpPr>
            <p:grpSpPr>
              <a:xfrm>
                <a:off x="9986390" y="4176673"/>
                <a:ext cx="720000" cy="1451520"/>
                <a:chOff x="9986390" y="4176673"/>
                <a:chExt cx="720000" cy="1451520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03453A2B-D929-0766-9E95-6355375B6B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86390" y="490819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lumMod val="68104"/>
                      </a:srgbClr>
                    </a:gs>
                    <a:gs pos="65000">
                      <a:srgbClr val="FF0000"/>
                    </a:gs>
                    <a:gs pos="100000">
                      <a:srgbClr val="FF0000">
                        <a:lumMod val="47401"/>
                        <a:lumOff val="52599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0" h="2540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16E42EB-61F3-A545-DA85-CF07B34A5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86390" y="4176673"/>
                  <a:ext cx="720000" cy="72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lumMod val="68104"/>
                      </a:srgbClr>
                    </a:gs>
                    <a:gs pos="65000">
                      <a:srgbClr val="FF0000"/>
                    </a:gs>
                    <a:gs pos="100000">
                      <a:srgbClr val="FF0000">
                        <a:lumMod val="47401"/>
                        <a:lumOff val="52599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0" h="2540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214" name="Gruppieren 213">
                <a:extLst>
                  <a:ext uri="{FF2B5EF4-FFF2-40B4-BE49-F238E27FC236}">
                    <a16:creationId xmlns:a16="http://schemas.microsoft.com/office/drawing/2014/main" id="{FF462D3F-422A-D625-AD2D-9B5315D1719C}"/>
                  </a:ext>
                </a:extLst>
              </p:cNvPr>
              <p:cNvGrpSpPr/>
              <p:nvPr/>
            </p:nvGrpSpPr>
            <p:grpSpPr>
              <a:xfrm>
                <a:off x="9805696" y="4740433"/>
                <a:ext cx="322333" cy="324000"/>
                <a:chOff x="10875917" y="3566271"/>
                <a:chExt cx="322333" cy="324000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D77311EB-65C8-45A6-A7B0-CD0E954919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75917" y="3566271"/>
                  <a:ext cx="322333" cy="324000"/>
                </a:xfrm>
                <a:prstGeom prst="ellipse">
                  <a:avLst/>
                </a:prstGeom>
                <a:solidFill>
                  <a:srgbClr val="00B0F0"/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16" name="Abgerundetes Rechteck 215">
                  <a:extLst>
                    <a:ext uri="{FF2B5EF4-FFF2-40B4-BE49-F238E27FC236}">
                      <a16:creationId xmlns:a16="http://schemas.microsoft.com/office/drawing/2014/main" id="{6A05E7A7-8C6F-682F-E86F-71B4A2741836}"/>
                    </a:ext>
                  </a:extLst>
                </p:cNvPr>
                <p:cNvSpPr/>
                <p:nvPr/>
              </p:nvSpPr>
              <p:spPr>
                <a:xfrm>
                  <a:off x="10923060" y="3691260"/>
                  <a:ext cx="228047" cy="7402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7EA885-F953-8BD2-3521-D45FFBF023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7306" y="3323600"/>
              <a:ext cx="324000" cy="32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E0AD40C0-5614-18D6-DD55-04FF39E7606D}"/>
              </a:ext>
            </a:extLst>
          </p:cNvPr>
          <p:cNvGrpSpPr/>
          <p:nvPr/>
        </p:nvGrpSpPr>
        <p:grpSpPr>
          <a:xfrm>
            <a:off x="10706692" y="117404"/>
            <a:ext cx="1189228" cy="1451520"/>
            <a:chOff x="10771625" y="2335634"/>
            <a:chExt cx="1189228" cy="14515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8DEBF5-F085-686A-1332-7D8C7422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71625" y="2521394"/>
              <a:ext cx="1080000" cy="108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9ADEBCFE-A582-53D1-63B1-054EB73EB5EA}"/>
                </a:ext>
              </a:extLst>
            </p:cNvPr>
            <p:cNvGrpSpPr/>
            <p:nvPr/>
          </p:nvGrpSpPr>
          <p:grpSpPr>
            <a:xfrm>
              <a:off x="11240853" y="2335634"/>
              <a:ext cx="720000" cy="1451520"/>
              <a:chOff x="9986390" y="4176673"/>
              <a:chExt cx="720000" cy="145152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E31A8B0-88A3-66BF-B1CB-0B44C7D5FB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86390" y="490819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2BEC2F-0F0F-FDC6-A85C-D01845F313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86390" y="417667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26" name="Gruppieren 225">
              <a:extLst>
                <a:ext uri="{FF2B5EF4-FFF2-40B4-BE49-F238E27FC236}">
                  <a16:creationId xmlns:a16="http://schemas.microsoft.com/office/drawing/2014/main" id="{B8C8610A-8258-03D3-A018-077BD15707FA}"/>
                </a:ext>
              </a:extLst>
            </p:cNvPr>
            <p:cNvGrpSpPr/>
            <p:nvPr/>
          </p:nvGrpSpPr>
          <p:grpSpPr>
            <a:xfrm>
              <a:off x="11066825" y="2944394"/>
              <a:ext cx="232796" cy="234000"/>
              <a:chOff x="4087228" y="4301210"/>
              <a:chExt cx="311490" cy="313100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0D93126E-0528-06F4-E9B3-4ADD953224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87228" y="4301210"/>
                <a:ext cx="311490" cy="313100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8" name="Abgerundetes Rechteck 227">
                <a:extLst>
                  <a:ext uri="{FF2B5EF4-FFF2-40B4-BE49-F238E27FC236}">
                    <a16:creationId xmlns:a16="http://schemas.microsoft.com/office/drawing/2014/main" id="{D52833C3-160F-1C52-13CF-A07BF4949394}"/>
                  </a:ext>
                </a:extLst>
              </p:cNvPr>
              <p:cNvSpPr/>
              <p:nvPr/>
            </p:nvSpPr>
            <p:spPr>
              <a:xfrm>
                <a:off x="4128932" y="4420750"/>
                <a:ext cx="228049" cy="7402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680B2DAA-911F-D13F-ED84-4DC47D8DA145}"/>
              </a:ext>
            </a:extLst>
          </p:cNvPr>
          <p:cNvGrpSpPr/>
          <p:nvPr/>
        </p:nvGrpSpPr>
        <p:grpSpPr>
          <a:xfrm>
            <a:off x="4156551" y="589216"/>
            <a:ext cx="1174692" cy="1174692"/>
            <a:chOff x="5131304" y="1458934"/>
            <a:chExt cx="1174692" cy="1174692"/>
          </a:xfrm>
          <a:effectLst/>
        </p:grpSpPr>
        <p:sp>
          <p:nvSpPr>
            <p:cNvPr id="238" name="Siebeneck 237">
              <a:extLst>
                <a:ext uri="{FF2B5EF4-FFF2-40B4-BE49-F238E27FC236}">
                  <a16:creationId xmlns:a16="http://schemas.microsoft.com/office/drawing/2014/main" id="{C5E89488-962E-254A-2123-7AB8BA70043D}"/>
                </a:ext>
              </a:extLst>
            </p:cNvPr>
            <p:cNvSpPr/>
            <p:nvPr/>
          </p:nvSpPr>
          <p:spPr>
            <a:xfrm rot="5400000" flipH="1">
              <a:off x="5131304" y="1458934"/>
              <a:ext cx="1174692" cy="1174692"/>
            </a:xfrm>
            <a:prstGeom prst="heptagon">
              <a:avLst/>
            </a:prstGeom>
            <a:solidFill>
              <a:srgbClr val="FFC00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1" name="Gruppieren 240">
              <a:extLst>
                <a:ext uri="{FF2B5EF4-FFF2-40B4-BE49-F238E27FC236}">
                  <a16:creationId xmlns:a16="http://schemas.microsoft.com/office/drawing/2014/main" id="{BD18330A-C52B-6957-CA27-BEEF6BD589FD}"/>
                </a:ext>
              </a:extLst>
            </p:cNvPr>
            <p:cNvGrpSpPr/>
            <p:nvPr/>
          </p:nvGrpSpPr>
          <p:grpSpPr>
            <a:xfrm>
              <a:off x="5573677" y="1929280"/>
              <a:ext cx="232796" cy="234000"/>
              <a:chOff x="4919891" y="4301210"/>
              <a:chExt cx="311490" cy="313100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1CD8E3B4-3D4F-D71F-EEC1-D344C39773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9891" y="4301210"/>
                <a:ext cx="311490" cy="313100"/>
              </a:xfrm>
              <a:prstGeom prst="ellipse">
                <a:avLst/>
              </a:prstGeom>
              <a:solidFill>
                <a:srgbClr val="D883FF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3" name="Abgerundetes Rechteck 242">
                <a:extLst>
                  <a:ext uri="{FF2B5EF4-FFF2-40B4-BE49-F238E27FC236}">
                    <a16:creationId xmlns:a16="http://schemas.microsoft.com/office/drawing/2014/main" id="{E7F21B00-1D26-69AA-2AC7-7871BE7DE53E}"/>
                  </a:ext>
                </a:extLst>
              </p:cNvPr>
              <p:cNvSpPr/>
              <p:nvPr/>
            </p:nvSpPr>
            <p:spPr>
              <a:xfrm>
                <a:off x="4961612" y="4420750"/>
                <a:ext cx="228047" cy="7402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Abgerundetes Rechteck 243">
                <a:extLst>
                  <a:ext uri="{FF2B5EF4-FFF2-40B4-BE49-F238E27FC236}">
                    <a16:creationId xmlns:a16="http://schemas.microsoft.com/office/drawing/2014/main" id="{64A84702-02F0-CAC7-FC5D-B60140DDCDE7}"/>
                  </a:ext>
                </a:extLst>
              </p:cNvPr>
              <p:cNvSpPr/>
              <p:nvPr/>
            </p:nvSpPr>
            <p:spPr>
              <a:xfrm rot="5400000">
                <a:off x="4961613" y="4420750"/>
                <a:ext cx="228047" cy="7402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50" name="Gruppieren 249">
            <a:extLst>
              <a:ext uri="{FF2B5EF4-FFF2-40B4-BE49-F238E27FC236}">
                <a16:creationId xmlns:a16="http://schemas.microsoft.com/office/drawing/2014/main" id="{E3BE2828-E815-061D-AE0A-74D5D5D3DF73}"/>
              </a:ext>
            </a:extLst>
          </p:cNvPr>
          <p:cNvGrpSpPr/>
          <p:nvPr/>
        </p:nvGrpSpPr>
        <p:grpSpPr>
          <a:xfrm>
            <a:off x="4355535" y="2516024"/>
            <a:ext cx="1270967" cy="1174692"/>
            <a:chOff x="5131304" y="2840059"/>
            <a:chExt cx="1270967" cy="1174692"/>
          </a:xfrm>
        </p:grpSpPr>
        <p:sp>
          <p:nvSpPr>
            <p:cNvPr id="67" name="Siebeneck 66">
              <a:extLst>
                <a:ext uri="{FF2B5EF4-FFF2-40B4-BE49-F238E27FC236}">
                  <a16:creationId xmlns:a16="http://schemas.microsoft.com/office/drawing/2014/main" id="{8A84FD06-C153-E5A8-2255-0D7A7CC6E2AE}"/>
                </a:ext>
              </a:extLst>
            </p:cNvPr>
            <p:cNvSpPr/>
            <p:nvPr/>
          </p:nvSpPr>
          <p:spPr>
            <a:xfrm rot="5400000" flipH="1">
              <a:off x="5131304" y="2840059"/>
              <a:ext cx="1174692" cy="1174692"/>
            </a:xfrm>
            <a:prstGeom prst="heptagon">
              <a:avLst/>
            </a:prstGeom>
            <a:solidFill>
              <a:srgbClr val="FFC000"/>
            </a:solidFill>
            <a:ln w="3175">
              <a:noFill/>
            </a:ln>
            <a:effectLst>
              <a:glow rad="444500">
                <a:srgbClr val="FFFF00"/>
              </a:glow>
            </a:effectLst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7FB618E5-F909-BE81-E85A-A33CD1A9A01C}"/>
                </a:ext>
              </a:extLst>
            </p:cNvPr>
            <p:cNvGrpSpPr/>
            <p:nvPr/>
          </p:nvGrpSpPr>
          <p:grpSpPr>
            <a:xfrm>
              <a:off x="5528075" y="3265405"/>
              <a:ext cx="324000" cy="324000"/>
              <a:chOff x="6084276" y="4240551"/>
              <a:chExt cx="324000" cy="324000"/>
            </a:xfrm>
          </p:grpSpPr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7902AFB5-6DFC-8276-0EF0-528446218D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84276" y="4240551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231" name="Gruppieren 230">
                <a:extLst>
                  <a:ext uri="{FF2B5EF4-FFF2-40B4-BE49-F238E27FC236}">
                    <a16:creationId xmlns:a16="http://schemas.microsoft.com/office/drawing/2014/main" id="{E7FDB3A7-0ECF-1C65-A9CB-D9EC84E0C84A}"/>
                  </a:ext>
                </a:extLst>
              </p:cNvPr>
              <p:cNvGrpSpPr/>
              <p:nvPr/>
            </p:nvGrpSpPr>
            <p:grpSpPr>
              <a:xfrm>
                <a:off x="6129878" y="4285551"/>
                <a:ext cx="232796" cy="234000"/>
                <a:chOff x="4919891" y="4301210"/>
                <a:chExt cx="311490" cy="313100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D97C4440-3665-953D-42FE-B9C88DBB74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19891" y="4301210"/>
                  <a:ext cx="311490" cy="313100"/>
                </a:xfrm>
                <a:prstGeom prst="ellipse">
                  <a:avLst/>
                </a:prstGeom>
                <a:solidFill>
                  <a:srgbClr val="D883FF"/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33" name="Abgerundetes Rechteck 232">
                  <a:extLst>
                    <a:ext uri="{FF2B5EF4-FFF2-40B4-BE49-F238E27FC236}">
                      <a16:creationId xmlns:a16="http://schemas.microsoft.com/office/drawing/2014/main" id="{662CCA11-12EA-0699-AF6C-486F22352F8C}"/>
                    </a:ext>
                  </a:extLst>
                </p:cNvPr>
                <p:cNvSpPr/>
                <p:nvPr/>
              </p:nvSpPr>
              <p:spPr>
                <a:xfrm>
                  <a:off x="4961612" y="4420750"/>
                  <a:ext cx="228047" cy="74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4" name="Abgerundetes Rechteck 233">
                  <a:extLst>
                    <a:ext uri="{FF2B5EF4-FFF2-40B4-BE49-F238E27FC236}">
                      <a16:creationId xmlns:a16="http://schemas.microsoft.com/office/drawing/2014/main" id="{412E55CC-0EDF-F5C3-E04F-4475468001DF}"/>
                    </a:ext>
                  </a:extLst>
                </p:cNvPr>
                <p:cNvSpPr/>
                <p:nvPr/>
              </p:nvSpPr>
              <p:spPr>
                <a:xfrm rot="5400000">
                  <a:off x="4961613" y="4420750"/>
                  <a:ext cx="228047" cy="7402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47" name="Gruppieren 246">
              <a:extLst>
                <a:ext uri="{FF2B5EF4-FFF2-40B4-BE49-F238E27FC236}">
                  <a16:creationId xmlns:a16="http://schemas.microsoft.com/office/drawing/2014/main" id="{0427441E-D3B2-2753-6EB1-5C1CA0BE750D}"/>
                </a:ext>
              </a:extLst>
            </p:cNvPr>
            <p:cNvGrpSpPr/>
            <p:nvPr/>
          </p:nvGrpSpPr>
          <p:grpSpPr>
            <a:xfrm>
              <a:off x="6169475" y="3310405"/>
              <a:ext cx="232796" cy="234000"/>
              <a:chOff x="11841527" y="3096794"/>
              <a:chExt cx="232796" cy="234000"/>
            </a:xfrm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38E9C68-C587-1164-2AAD-C4CEEFFEE3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41527" y="3096794"/>
                <a:ext cx="232796" cy="234000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6" name="Abgerundetes Rechteck 245">
                <a:extLst>
                  <a:ext uri="{FF2B5EF4-FFF2-40B4-BE49-F238E27FC236}">
                    <a16:creationId xmlns:a16="http://schemas.microsoft.com/office/drawing/2014/main" id="{20C4C121-1776-6AD8-89DE-CD6719A9B549}"/>
                  </a:ext>
                </a:extLst>
              </p:cNvPr>
              <p:cNvSpPr/>
              <p:nvPr/>
            </p:nvSpPr>
            <p:spPr>
              <a:xfrm>
                <a:off x="11872708" y="3186134"/>
                <a:ext cx="170434" cy="5532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75" name="Gruppieren 274">
            <a:extLst>
              <a:ext uri="{FF2B5EF4-FFF2-40B4-BE49-F238E27FC236}">
                <a16:creationId xmlns:a16="http://schemas.microsoft.com/office/drawing/2014/main" id="{9EF50474-C978-91B2-5C66-45479458FE92}"/>
              </a:ext>
            </a:extLst>
          </p:cNvPr>
          <p:cNvGrpSpPr/>
          <p:nvPr/>
        </p:nvGrpSpPr>
        <p:grpSpPr>
          <a:xfrm>
            <a:off x="2407363" y="2625503"/>
            <a:ext cx="1369446" cy="999895"/>
            <a:chOff x="3404050" y="2999592"/>
            <a:chExt cx="1369446" cy="999895"/>
          </a:xfrm>
        </p:grpSpPr>
        <p:sp>
          <p:nvSpPr>
            <p:cNvPr id="88" name="Sechseck 87">
              <a:extLst>
                <a:ext uri="{FF2B5EF4-FFF2-40B4-BE49-F238E27FC236}">
                  <a16:creationId xmlns:a16="http://schemas.microsoft.com/office/drawing/2014/main" id="{BC85D1D1-F6A8-E0FF-50FA-00EC21F46C61}"/>
                </a:ext>
              </a:extLst>
            </p:cNvPr>
            <p:cNvSpPr/>
            <p:nvPr/>
          </p:nvSpPr>
          <p:spPr>
            <a:xfrm>
              <a:off x="3502198" y="2999592"/>
              <a:ext cx="1159878" cy="999895"/>
            </a:xfrm>
            <a:prstGeom prst="hexagon">
              <a:avLst/>
            </a:prstGeom>
            <a:solidFill>
              <a:srgbClr val="92D050"/>
            </a:solidFill>
            <a:ln w="3175">
              <a:noFill/>
            </a:ln>
            <a:effectLst>
              <a:glow rad="680443">
                <a:srgbClr val="FFFF00"/>
              </a:glow>
            </a:effectLst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68" name="Gruppieren 267">
              <a:extLst>
                <a:ext uri="{FF2B5EF4-FFF2-40B4-BE49-F238E27FC236}">
                  <a16:creationId xmlns:a16="http://schemas.microsoft.com/office/drawing/2014/main" id="{3FBAAC47-6EA2-CB65-1E1B-088A2B0DFFA5}"/>
                </a:ext>
              </a:extLst>
            </p:cNvPr>
            <p:cNvGrpSpPr/>
            <p:nvPr/>
          </p:nvGrpSpPr>
          <p:grpSpPr>
            <a:xfrm>
              <a:off x="3926608" y="3167677"/>
              <a:ext cx="324000" cy="663725"/>
              <a:chOff x="3926608" y="3159814"/>
              <a:chExt cx="324000" cy="663725"/>
            </a:xfrm>
          </p:grpSpPr>
          <p:grpSp>
            <p:nvGrpSpPr>
              <p:cNvPr id="253" name="Gruppieren 252">
                <a:extLst>
                  <a:ext uri="{FF2B5EF4-FFF2-40B4-BE49-F238E27FC236}">
                    <a16:creationId xmlns:a16="http://schemas.microsoft.com/office/drawing/2014/main" id="{AD0F8C22-D506-ED7F-C44F-7B326C07A4A0}"/>
                  </a:ext>
                </a:extLst>
              </p:cNvPr>
              <p:cNvGrpSpPr/>
              <p:nvPr/>
            </p:nvGrpSpPr>
            <p:grpSpPr>
              <a:xfrm>
                <a:off x="3926608" y="3499539"/>
                <a:ext cx="324000" cy="324000"/>
                <a:chOff x="6084276" y="4240551"/>
                <a:chExt cx="324000" cy="324000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B0F7D502-0831-37A5-E894-6A7FB0CBD8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84276" y="4240551"/>
                  <a:ext cx="324000" cy="324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grpSp>
              <p:nvGrpSpPr>
                <p:cNvPr id="258" name="Gruppieren 257">
                  <a:extLst>
                    <a:ext uri="{FF2B5EF4-FFF2-40B4-BE49-F238E27FC236}">
                      <a16:creationId xmlns:a16="http://schemas.microsoft.com/office/drawing/2014/main" id="{1C98AE4F-D427-98CE-86D2-63B7C5945567}"/>
                    </a:ext>
                  </a:extLst>
                </p:cNvPr>
                <p:cNvGrpSpPr/>
                <p:nvPr/>
              </p:nvGrpSpPr>
              <p:grpSpPr>
                <a:xfrm>
                  <a:off x="6129878" y="4285551"/>
                  <a:ext cx="232796" cy="234000"/>
                  <a:chOff x="4919891" y="4301210"/>
                  <a:chExt cx="311490" cy="313100"/>
                </a:xfrm>
              </p:grpSpPr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51ED3256-1514-BC7B-816B-C82CDBAA21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19891" y="4301210"/>
                    <a:ext cx="311490" cy="313100"/>
                  </a:xfrm>
                  <a:prstGeom prst="ellipse">
                    <a:avLst/>
                  </a:prstGeom>
                  <a:solidFill>
                    <a:srgbClr val="D883FF"/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11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sp>
                <p:nvSpPr>
                  <p:cNvPr id="260" name="Abgerundetes Rechteck 259">
                    <a:extLst>
                      <a:ext uri="{FF2B5EF4-FFF2-40B4-BE49-F238E27FC236}">
                        <a16:creationId xmlns:a16="http://schemas.microsoft.com/office/drawing/2014/main" id="{D023A692-8ECB-A1BD-4820-B2E9940A8BD5}"/>
                      </a:ext>
                    </a:extLst>
                  </p:cNvPr>
                  <p:cNvSpPr/>
                  <p:nvPr/>
                </p:nvSpPr>
                <p:spPr>
                  <a:xfrm>
                    <a:off x="4961612" y="4420750"/>
                    <a:ext cx="228047" cy="7402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1" name="Abgerundetes Rechteck 260">
                    <a:extLst>
                      <a:ext uri="{FF2B5EF4-FFF2-40B4-BE49-F238E27FC236}">
                        <a16:creationId xmlns:a16="http://schemas.microsoft.com/office/drawing/2014/main" id="{2A90D56D-0AEF-F8E0-973F-8771916950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61613" y="4420750"/>
                    <a:ext cx="228047" cy="7402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62" name="Gruppieren 261">
                <a:extLst>
                  <a:ext uri="{FF2B5EF4-FFF2-40B4-BE49-F238E27FC236}">
                    <a16:creationId xmlns:a16="http://schemas.microsoft.com/office/drawing/2014/main" id="{88617AA6-A751-8053-9151-ADA694C98C4B}"/>
                  </a:ext>
                </a:extLst>
              </p:cNvPr>
              <p:cNvGrpSpPr/>
              <p:nvPr/>
            </p:nvGrpSpPr>
            <p:grpSpPr>
              <a:xfrm>
                <a:off x="3926608" y="3159814"/>
                <a:ext cx="324000" cy="324000"/>
                <a:chOff x="6084276" y="4240551"/>
                <a:chExt cx="324000" cy="324000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034C5D56-00E8-8483-5F2B-F97E6E266D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84276" y="4240551"/>
                  <a:ext cx="324000" cy="324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grpSp>
              <p:nvGrpSpPr>
                <p:cNvPr id="264" name="Gruppieren 263">
                  <a:extLst>
                    <a:ext uri="{FF2B5EF4-FFF2-40B4-BE49-F238E27FC236}">
                      <a16:creationId xmlns:a16="http://schemas.microsoft.com/office/drawing/2014/main" id="{B4A5A13B-81D4-4101-840A-AF7B664F0B7F}"/>
                    </a:ext>
                  </a:extLst>
                </p:cNvPr>
                <p:cNvGrpSpPr/>
                <p:nvPr/>
              </p:nvGrpSpPr>
              <p:grpSpPr>
                <a:xfrm>
                  <a:off x="6129878" y="4285551"/>
                  <a:ext cx="232796" cy="234000"/>
                  <a:chOff x="4919891" y="4301210"/>
                  <a:chExt cx="311490" cy="313100"/>
                </a:xfrm>
              </p:grpSpPr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7D418848-D6B4-3234-DBBA-EDFB13621A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19891" y="4301210"/>
                    <a:ext cx="311490" cy="313100"/>
                  </a:xfrm>
                  <a:prstGeom prst="ellipse">
                    <a:avLst/>
                  </a:prstGeom>
                  <a:solidFill>
                    <a:srgbClr val="D883FF"/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11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sp>
                <p:nvSpPr>
                  <p:cNvPr id="266" name="Abgerundetes Rechteck 265">
                    <a:extLst>
                      <a:ext uri="{FF2B5EF4-FFF2-40B4-BE49-F238E27FC236}">
                        <a16:creationId xmlns:a16="http://schemas.microsoft.com/office/drawing/2014/main" id="{E0FB2253-B80C-3390-AD2C-6309BF321B1C}"/>
                      </a:ext>
                    </a:extLst>
                  </p:cNvPr>
                  <p:cNvSpPr/>
                  <p:nvPr/>
                </p:nvSpPr>
                <p:spPr>
                  <a:xfrm>
                    <a:off x="4961612" y="4420750"/>
                    <a:ext cx="228047" cy="7402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7" name="Abgerundetes Rechteck 266">
                    <a:extLst>
                      <a:ext uri="{FF2B5EF4-FFF2-40B4-BE49-F238E27FC236}">
                        <a16:creationId xmlns:a16="http://schemas.microsoft.com/office/drawing/2014/main" id="{84456F5F-6790-3D50-245F-1967F95373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61613" y="4420750"/>
                    <a:ext cx="228047" cy="7402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grpSp>
          <p:nvGrpSpPr>
            <p:cNvPr id="269" name="Gruppieren 268">
              <a:extLst>
                <a:ext uri="{FF2B5EF4-FFF2-40B4-BE49-F238E27FC236}">
                  <a16:creationId xmlns:a16="http://schemas.microsoft.com/office/drawing/2014/main" id="{CF8C9D83-5AE0-B84D-9519-A82C5B8FE2EC}"/>
                </a:ext>
              </a:extLst>
            </p:cNvPr>
            <p:cNvGrpSpPr/>
            <p:nvPr/>
          </p:nvGrpSpPr>
          <p:grpSpPr>
            <a:xfrm>
              <a:off x="4540700" y="3382539"/>
              <a:ext cx="232796" cy="234000"/>
              <a:chOff x="11841527" y="3096794"/>
              <a:chExt cx="232796" cy="234000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86B1AEC7-648A-03DF-9FC3-B6A5DFBC79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41527" y="3096794"/>
                <a:ext cx="232796" cy="234000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1" name="Abgerundetes Rechteck 270">
                <a:extLst>
                  <a:ext uri="{FF2B5EF4-FFF2-40B4-BE49-F238E27FC236}">
                    <a16:creationId xmlns:a16="http://schemas.microsoft.com/office/drawing/2014/main" id="{041EC460-ABFC-E5AB-A953-CB973680C1EB}"/>
                  </a:ext>
                </a:extLst>
              </p:cNvPr>
              <p:cNvSpPr/>
              <p:nvPr/>
            </p:nvSpPr>
            <p:spPr>
              <a:xfrm>
                <a:off x="11872708" y="3186134"/>
                <a:ext cx="170434" cy="5532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72" name="Gruppieren 271">
              <a:extLst>
                <a:ext uri="{FF2B5EF4-FFF2-40B4-BE49-F238E27FC236}">
                  <a16:creationId xmlns:a16="http://schemas.microsoft.com/office/drawing/2014/main" id="{113D0BA7-7F7C-EB62-D996-981B27DE753B}"/>
                </a:ext>
              </a:extLst>
            </p:cNvPr>
            <p:cNvGrpSpPr/>
            <p:nvPr/>
          </p:nvGrpSpPr>
          <p:grpSpPr>
            <a:xfrm>
              <a:off x="3404050" y="3382539"/>
              <a:ext cx="232796" cy="234000"/>
              <a:chOff x="11841527" y="3096794"/>
              <a:chExt cx="232796" cy="234000"/>
            </a:xfrm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D201EA9-8A69-C25C-8702-DCECB46C2B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41527" y="3096794"/>
                <a:ext cx="232796" cy="234000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4" name="Abgerundetes Rechteck 273">
                <a:extLst>
                  <a:ext uri="{FF2B5EF4-FFF2-40B4-BE49-F238E27FC236}">
                    <a16:creationId xmlns:a16="http://schemas.microsoft.com/office/drawing/2014/main" id="{3663ABFC-8416-4161-F80D-AE116692C372}"/>
                  </a:ext>
                </a:extLst>
              </p:cNvPr>
              <p:cNvSpPr/>
              <p:nvPr/>
            </p:nvSpPr>
            <p:spPr>
              <a:xfrm>
                <a:off x="11872708" y="3186134"/>
                <a:ext cx="170434" cy="5532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81" name="Gruppieren 280">
            <a:extLst>
              <a:ext uri="{FF2B5EF4-FFF2-40B4-BE49-F238E27FC236}">
                <a16:creationId xmlns:a16="http://schemas.microsoft.com/office/drawing/2014/main" id="{101C24D2-EBDB-7C8C-E74F-EFB67338302F}"/>
              </a:ext>
            </a:extLst>
          </p:cNvPr>
          <p:cNvGrpSpPr/>
          <p:nvPr/>
        </p:nvGrpSpPr>
        <p:grpSpPr>
          <a:xfrm>
            <a:off x="444533" y="2228802"/>
            <a:ext cx="1808745" cy="1899183"/>
            <a:chOff x="1010901" y="3027077"/>
            <a:chExt cx="1808745" cy="1899183"/>
          </a:xfrm>
        </p:grpSpPr>
        <p:sp>
          <p:nvSpPr>
            <p:cNvPr id="278" name="Regelmäßiges Fünfeck 277">
              <a:extLst>
                <a:ext uri="{FF2B5EF4-FFF2-40B4-BE49-F238E27FC236}">
                  <a16:creationId xmlns:a16="http://schemas.microsoft.com/office/drawing/2014/main" id="{E519BD01-BB08-93F7-2151-A97A20B77EFA}"/>
                </a:ext>
              </a:extLst>
            </p:cNvPr>
            <p:cNvSpPr/>
            <p:nvPr/>
          </p:nvSpPr>
          <p:spPr>
            <a:xfrm rot="16200000" flipV="1">
              <a:off x="965682" y="3072296"/>
              <a:ext cx="1899183" cy="1808745"/>
            </a:xfrm>
            <a:prstGeom prst="pentagon">
              <a:avLst/>
            </a:prstGeom>
            <a:solidFill>
              <a:srgbClr val="D883FF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FFBFFFA-C78D-C10C-8DBF-677B6279CE2B}"/>
                </a:ext>
              </a:extLst>
            </p:cNvPr>
            <p:cNvSpPr/>
            <p:nvPr/>
          </p:nvSpPr>
          <p:spPr>
            <a:xfrm>
              <a:off x="1162685" y="3314299"/>
              <a:ext cx="1324739" cy="1324739"/>
            </a:xfrm>
            <a:prstGeom prst="ellipse">
              <a:avLst/>
            </a:prstGeom>
            <a:solidFill>
              <a:srgbClr val="FFC000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635000" h="317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29CFB79-4DAE-AA1C-5B57-743B9BE4A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3054" y="3814668"/>
              <a:ext cx="324000" cy="32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283" name="Grafik 282" descr="Ein Bild, das Kugel, Kreis, Planet enthält.&#10;&#10;Automatisch generierte Beschreibung">
            <a:extLst>
              <a:ext uri="{FF2B5EF4-FFF2-40B4-BE49-F238E27FC236}">
                <a16:creationId xmlns:a16="http://schemas.microsoft.com/office/drawing/2014/main" id="{0F8239B7-AA73-9D7F-7D58-FC915C664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866" y="3970121"/>
            <a:ext cx="1092200" cy="1092200"/>
          </a:xfrm>
          <a:prstGeom prst="rect">
            <a:avLst/>
          </a:prstGeom>
        </p:spPr>
      </p:pic>
      <p:pic>
        <p:nvPicPr>
          <p:cNvPr id="285" name="Grafik 284" descr="Ein Bild, das Kreis, Kugel, Screenshot, Ball enthält.&#10;&#10;Automatisch generierte Beschreibung">
            <a:extLst>
              <a:ext uri="{FF2B5EF4-FFF2-40B4-BE49-F238E27FC236}">
                <a16:creationId xmlns:a16="http://schemas.microsoft.com/office/drawing/2014/main" id="{C999367A-A413-DAC8-7465-43B4E5AA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92" y="3817432"/>
            <a:ext cx="1092200" cy="1092200"/>
          </a:xfrm>
          <a:prstGeom prst="rect">
            <a:avLst/>
          </a:prstGeom>
        </p:spPr>
      </p:pic>
      <p:pic>
        <p:nvPicPr>
          <p:cNvPr id="287" name="Grafik 286" descr="Ein Bild, das Ei, Kugel, Ball, Kreis enthält.&#10;&#10;Automatisch generierte Beschreibung">
            <a:extLst>
              <a:ext uri="{FF2B5EF4-FFF2-40B4-BE49-F238E27FC236}">
                <a16:creationId xmlns:a16="http://schemas.microsoft.com/office/drawing/2014/main" id="{1500AA13-91FE-1CEE-4141-2889680F7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650" y="4891280"/>
            <a:ext cx="1092200" cy="1092200"/>
          </a:xfrm>
          <a:prstGeom prst="rect">
            <a:avLst/>
          </a:prstGeom>
        </p:spPr>
      </p:pic>
      <p:pic>
        <p:nvPicPr>
          <p:cNvPr id="289" name="Grafik 288" descr="Ein Bild, das Ball, Kugel, Kreis, rot enthält.&#10;&#10;Automatisch generierte Beschreibung">
            <a:extLst>
              <a:ext uri="{FF2B5EF4-FFF2-40B4-BE49-F238E27FC236}">
                <a16:creationId xmlns:a16="http://schemas.microsoft.com/office/drawing/2014/main" id="{B6715497-6B3F-FA11-CA6B-A8D444C1B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551" y="5777538"/>
            <a:ext cx="1092200" cy="1092200"/>
          </a:xfrm>
          <a:prstGeom prst="rect">
            <a:avLst/>
          </a:prstGeom>
        </p:spPr>
      </p:pic>
      <p:pic>
        <p:nvPicPr>
          <p:cNvPr id="291" name="Grafik 290" descr="Ein Bild, das Ball, Kreis, Kugel enthält.&#10;&#10;Automatisch generierte Beschreibung">
            <a:extLst>
              <a:ext uri="{FF2B5EF4-FFF2-40B4-BE49-F238E27FC236}">
                <a16:creationId xmlns:a16="http://schemas.microsoft.com/office/drawing/2014/main" id="{C836E6DA-01A1-678C-EC3E-C41D75537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346" y="5804976"/>
            <a:ext cx="1092200" cy="1092200"/>
          </a:xfrm>
          <a:prstGeom prst="rect">
            <a:avLst/>
          </a:prstGeom>
        </p:spPr>
      </p:pic>
      <p:pic>
        <p:nvPicPr>
          <p:cNvPr id="293" name="Grafik 292" descr="Ein Bild, das Ball, Ei, Kugel, Kreis enthält.&#10;&#10;Automatisch generierte Beschreibung">
            <a:extLst>
              <a:ext uri="{FF2B5EF4-FFF2-40B4-BE49-F238E27FC236}">
                <a16:creationId xmlns:a16="http://schemas.microsoft.com/office/drawing/2014/main" id="{8E0AF17B-345F-3528-B71C-FC6C24090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6592" y="4780509"/>
            <a:ext cx="1092200" cy="1092200"/>
          </a:xfrm>
          <a:prstGeom prst="rect">
            <a:avLst/>
          </a:prstGeom>
        </p:spPr>
      </p:pic>
      <p:pic>
        <p:nvPicPr>
          <p:cNvPr id="295" name="Grafik 294" descr="Ein Bild, das Kreis, Kugel enthält.&#10;&#10;Automatisch generierte Beschreibung">
            <a:extLst>
              <a:ext uri="{FF2B5EF4-FFF2-40B4-BE49-F238E27FC236}">
                <a16:creationId xmlns:a16="http://schemas.microsoft.com/office/drawing/2014/main" id="{889B210B-5DE5-E911-5886-9727550C8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5230" y="3873002"/>
            <a:ext cx="1092200" cy="1092200"/>
          </a:xfrm>
          <a:prstGeom prst="rect">
            <a:avLst/>
          </a:prstGeom>
        </p:spPr>
      </p:pic>
      <p:pic>
        <p:nvPicPr>
          <p:cNvPr id="297" name="Grafik 296" descr="Ein Bild, das Kugel, Screenshot, Kreis, Farbigkeit enthält.&#10;&#10;Automatisch generierte Beschreibung">
            <a:extLst>
              <a:ext uri="{FF2B5EF4-FFF2-40B4-BE49-F238E27FC236}">
                <a16:creationId xmlns:a16="http://schemas.microsoft.com/office/drawing/2014/main" id="{9D8F15B0-F767-A05C-15ED-99A7A4758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9460" y="4371614"/>
            <a:ext cx="1219200" cy="1460500"/>
          </a:xfrm>
          <a:prstGeom prst="rect">
            <a:avLst/>
          </a:prstGeom>
        </p:spPr>
      </p:pic>
      <p:pic>
        <p:nvPicPr>
          <p:cNvPr id="299" name="Grafik 298" descr="Ein Bild, das Kugel, Ball, Kunst enthält.&#10;&#10;Automatisch generierte Beschreibung">
            <a:extLst>
              <a:ext uri="{FF2B5EF4-FFF2-40B4-BE49-F238E27FC236}">
                <a16:creationId xmlns:a16="http://schemas.microsoft.com/office/drawing/2014/main" id="{75028C8C-715C-E8AC-F8F6-BD3331245F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9534" y="3548450"/>
            <a:ext cx="1219200" cy="1473200"/>
          </a:xfrm>
          <a:prstGeom prst="rect">
            <a:avLst/>
          </a:prstGeom>
        </p:spPr>
      </p:pic>
      <p:pic>
        <p:nvPicPr>
          <p:cNvPr id="301" name="Grafik 300" descr="Ein Bild, das Ball, Kugel, Kreis, rot enthält.&#10;&#10;Automatisch generierte Beschreibung">
            <a:extLst>
              <a:ext uri="{FF2B5EF4-FFF2-40B4-BE49-F238E27FC236}">
                <a16:creationId xmlns:a16="http://schemas.microsoft.com/office/drawing/2014/main" id="{A8F896C4-E249-321F-5C6C-8F69C6BD77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6490" y="5136109"/>
            <a:ext cx="1219200" cy="1473200"/>
          </a:xfrm>
          <a:prstGeom prst="rect">
            <a:avLst/>
          </a:prstGeom>
        </p:spPr>
      </p:pic>
      <p:pic>
        <p:nvPicPr>
          <p:cNvPr id="303" name="Grafik 302" descr="Ein Bild, das Kugel, Kreis, Mond, Astronomisches Objekt enthält.&#10;&#10;Automatisch generierte Beschreibung">
            <a:extLst>
              <a:ext uri="{FF2B5EF4-FFF2-40B4-BE49-F238E27FC236}">
                <a16:creationId xmlns:a16="http://schemas.microsoft.com/office/drawing/2014/main" id="{52B51B50-2DEA-3CC8-BE7E-DA44C7C035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5214" y="4891280"/>
            <a:ext cx="1092200" cy="1092200"/>
          </a:xfrm>
          <a:prstGeom prst="rect">
            <a:avLst/>
          </a:prstGeom>
        </p:spPr>
      </p:pic>
      <p:pic>
        <p:nvPicPr>
          <p:cNvPr id="305" name="Grafik 304" descr="Ein Bild, das Kugel, Ei, Kreis, Ball enthält.&#10;&#10;Automatisch generierte Beschreibung">
            <a:extLst>
              <a:ext uri="{FF2B5EF4-FFF2-40B4-BE49-F238E27FC236}">
                <a16:creationId xmlns:a16="http://schemas.microsoft.com/office/drawing/2014/main" id="{6D19719C-5AE5-EE0C-F3E7-C90E1B5261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0881" y="5765800"/>
            <a:ext cx="1092200" cy="1092200"/>
          </a:xfrm>
          <a:prstGeom prst="rect">
            <a:avLst/>
          </a:prstGeom>
        </p:spPr>
      </p:pic>
      <p:pic>
        <p:nvPicPr>
          <p:cNvPr id="307" name="Grafik 306" descr="Ein Bild, das Kreis, Farbigkeit, Kugel, Astronomisches Objekt enthält.&#10;&#10;Automatisch generierte Beschreibung">
            <a:extLst>
              <a:ext uri="{FF2B5EF4-FFF2-40B4-BE49-F238E27FC236}">
                <a16:creationId xmlns:a16="http://schemas.microsoft.com/office/drawing/2014/main" id="{BD8851E1-0E0E-FACE-6EA2-32C668460A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3939" y="4062800"/>
            <a:ext cx="1828800" cy="1917700"/>
          </a:xfrm>
          <a:prstGeom prst="rect">
            <a:avLst/>
          </a:prstGeom>
        </p:spPr>
      </p:pic>
      <p:pic>
        <p:nvPicPr>
          <p:cNvPr id="309" name="Grafik 308" descr="Ein Bild, das Kreis, Screenshot, Farbigkeit, Astronomie enthält.&#10;&#10;Automatisch generierte Beschreibung">
            <a:extLst>
              <a:ext uri="{FF2B5EF4-FFF2-40B4-BE49-F238E27FC236}">
                <a16:creationId xmlns:a16="http://schemas.microsoft.com/office/drawing/2014/main" id="{A98604B1-B895-4C29-FC4C-9884A355C4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606" y="4979476"/>
            <a:ext cx="1828800" cy="1917700"/>
          </a:xfrm>
          <a:prstGeom prst="rect">
            <a:avLst/>
          </a:prstGeom>
        </p:spPr>
      </p:pic>
      <p:pic>
        <p:nvPicPr>
          <p:cNvPr id="311" name="Grafik 310" descr="Ein Bild, das Farbigkeit, Screenshot, Design enthält.&#10;&#10;Automatisch generierte Beschreibung">
            <a:extLst>
              <a:ext uri="{FF2B5EF4-FFF2-40B4-BE49-F238E27FC236}">
                <a16:creationId xmlns:a16="http://schemas.microsoft.com/office/drawing/2014/main" id="{047341FC-983B-E560-1448-0F8E553688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5196" y="4272509"/>
            <a:ext cx="1168400" cy="1016000"/>
          </a:xfrm>
          <a:prstGeom prst="rect">
            <a:avLst/>
          </a:prstGeom>
        </p:spPr>
      </p:pic>
      <p:pic>
        <p:nvPicPr>
          <p:cNvPr id="313" name="Grafik 312" descr="Ein Bild, das Farbigkeit, Kreis enthält.&#10;&#10;Automatisch generierte Beschreibung">
            <a:extLst>
              <a:ext uri="{FF2B5EF4-FFF2-40B4-BE49-F238E27FC236}">
                <a16:creationId xmlns:a16="http://schemas.microsoft.com/office/drawing/2014/main" id="{2EB6AD38-3CA8-268C-5C67-8DA05B1E8E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8235" y="4815064"/>
            <a:ext cx="2527300" cy="2374900"/>
          </a:xfrm>
          <a:prstGeom prst="rect">
            <a:avLst/>
          </a:prstGeom>
        </p:spPr>
      </p:pic>
      <p:pic>
        <p:nvPicPr>
          <p:cNvPr id="315" name="Grafik 314" descr="Ein Bild, das gelb, Kreis, Bastelpapier enthält.&#10;&#10;Automatisch generierte Beschreibung">
            <a:extLst>
              <a:ext uri="{FF2B5EF4-FFF2-40B4-BE49-F238E27FC236}">
                <a16:creationId xmlns:a16="http://schemas.microsoft.com/office/drawing/2014/main" id="{903CDAC2-3CCB-88B4-3CFE-7258E715D5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62276" y="4218164"/>
            <a:ext cx="1193800" cy="1193800"/>
          </a:xfrm>
          <a:prstGeom prst="rect">
            <a:avLst/>
          </a:prstGeom>
        </p:spPr>
      </p:pic>
      <p:pic>
        <p:nvPicPr>
          <p:cNvPr id="317" name="Grafik 316" descr="Ein Bild, das gelb, Kreis, Farbigkeit enthält.&#10;&#10;Automatisch generierte Beschreibung">
            <a:extLst>
              <a:ext uri="{FF2B5EF4-FFF2-40B4-BE49-F238E27FC236}">
                <a16:creationId xmlns:a16="http://schemas.microsoft.com/office/drawing/2014/main" id="{0601992B-2617-729B-78A8-90A78C81D5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94366" y="4880382"/>
            <a:ext cx="2082800" cy="2082800"/>
          </a:xfrm>
          <a:prstGeom prst="rect">
            <a:avLst/>
          </a:prstGeom>
        </p:spPr>
      </p:pic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0B42920E-8287-D804-50E3-4AD6AE164549}"/>
              </a:ext>
            </a:extLst>
          </p:cNvPr>
          <p:cNvGrpSpPr/>
          <p:nvPr/>
        </p:nvGrpSpPr>
        <p:grpSpPr>
          <a:xfrm>
            <a:off x="5811558" y="2365878"/>
            <a:ext cx="986191" cy="986191"/>
            <a:chOff x="5811558" y="2365878"/>
            <a:chExt cx="986191" cy="986191"/>
          </a:xfrm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F6E15F4-ED85-BFAB-C299-B2687641A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1558" y="2365878"/>
              <a:ext cx="986191" cy="98619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91B92C30-2D0A-33B2-E98C-C373B7119396}"/>
                </a:ext>
              </a:extLst>
            </p:cNvPr>
            <p:cNvGrpSpPr/>
            <p:nvPr/>
          </p:nvGrpSpPr>
          <p:grpSpPr>
            <a:xfrm>
              <a:off x="5953869" y="2696973"/>
              <a:ext cx="701568" cy="324000"/>
              <a:chOff x="8266720" y="4600619"/>
              <a:chExt cx="701568" cy="324000"/>
            </a:xfrm>
          </p:grpSpPr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7E523F4C-1888-C40F-783A-AE881CCCA1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6720" y="4600619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B47AF02A-87B4-9D21-7FE1-A47E5ABDC4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44288" y="4600619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pic>
        <p:nvPicPr>
          <p:cNvPr id="326" name="Grafik 325" descr="Ein Bild, das Ei, Kreis, Kugel, Ball enthält.&#10;&#10;Automatisch generierte Beschreibung">
            <a:extLst>
              <a:ext uri="{FF2B5EF4-FFF2-40B4-BE49-F238E27FC236}">
                <a16:creationId xmlns:a16="http://schemas.microsoft.com/office/drawing/2014/main" id="{28E2B04A-6FC2-ECF4-DEB6-1ED8AFA7C38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50535" y="4768483"/>
            <a:ext cx="990600" cy="1003300"/>
          </a:xfrm>
          <a:prstGeom prst="rect">
            <a:avLst/>
          </a:prstGeom>
        </p:spPr>
      </p:pic>
      <p:sp>
        <p:nvSpPr>
          <p:cNvPr id="361" name="Abgerundetes Rechteck 360">
            <a:extLst>
              <a:ext uri="{FF2B5EF4-FFF2-40B4-BE49-F238E27FC236}">
                <a16:creationId xmlns:a16="http://schemas.microsoft.com/office/drawing/2014/main" id="{0CF4AA70-062A-E7A3-6E5E-3FF2E476DF24}"/>
              </a:ext>
            </a:extLst>
          </p:cNvPr>
          <p:cNvSpPr/>
          <p:nvPr/>
        </p:nvSpPr>
        <p:spPr>
          <a:xfrm rot="5400000">
            <a:off x="5621330" y="51668"/>
            <a:ext cx="898559" cy="122476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81000" h="152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CACC6A64-CB7E-BDB5-DB10-58E9FD13A08A}"/>
              </a:ext>
            </a:extLst>
          </p:cNvPr>
          <p:cNvGrpSpPr/>
          <p:nvPr/>
        </p:nvGrpSpPr>
        <p:grpSpPr>
          <a:xfrm>
            <a:off x="2391408" y="363425"/>
            <a:ext cx="1386570" cy="1080000"/>
            <a:chOff x="2391408" y="363425"/>
            <a:chExt cx="1386570" cy="1080000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B77387C4-70FA-20BC-497C-191EC709842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391408" y="363425"/>
              <a:ext cx="1080000" cy="1080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84" name="Gruppieren 383">
              <a:extLst>
                <a:ext uri="{FF2B5EF4-FFF2-40B4-BE49-F238E27FC236}">
                  <a16:creationId xmlns:a16="http://schemas.microsoft.com/office/drawing/2014/main" id="{705A649B-97BE-AD86-3F09-C9D3FC97F4E9}"/>
                </a:ext>
              </a:extLst>
            </p:cNvPr>
            <p:cNvGrpSpPr/>
            <p:nvPr/>
          </p:nvGrpSpPr>
          <p:grpSpPr>
            <a:xfrm rot="10800000">
              <a:off x="2791787" y="406284"/>
              <a:ext cx="986191" cy="986191"/>
              <a:chOff x="5678208" y="2365878"/>
              <a:chExt cx="986191" cy="986191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EDEAC435-F304-A3C9-35E1-47B3D88C64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8208" y="2365878"/>
                <a:ext cx="986191" cy="986191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81000" h="152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E80C5537-5150-6584-F7A8-53D1EE6EF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5490" y="2687448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13C6E168-E0EF-9B9F-B4AF-DFEC2D10623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401798" y="543425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lumMod val="68104"/>
                  </a:srgbClr>
                </a:gs>
                <a:gs pos="65000">
                  <a:srgbClr val="FF0000"/>
                </a:gs>
                <a:gs pos="100000">
                  <a:srgbClr val="FF0000">
                    <a:lumMod val="47401"/>
                    <a:lumOff val="52599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96" name="Grafik 395" descr="Ein Bild, das Kugel, Kreis, Ball, Licht enthält.&#10;&#10;Automatisch generierte Beschreibung">
            <a:extLst>
              <a:ext uri="{FF2B5EF4-FFF2-40B4-BE49-F238E27FC236}">
                <a16:creationId xmlns:a16="http://schemas.microsoft.com/office/drawing/2014/main" id="{97B918F4-4DAA-5C21-E8EA-93BCAF5AB20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75006" y="4965202"/>
            <a:ext cx="1409700" cy="1092200"/>
          </a:xfrm>
          <a:prstGeom prst="rect">
            <a:avLst/>
          </a:prstGeom>
        </p:spPr>
      </p:pic>
      <p:pic>
        <p:nvPicPr>
          <p:cNvPr id="401" name="Grafik 400" descr="Ein Bild, das Kugel, Ei, Ball enthält.&#10;&#10;Automatisch generierte Beschreibung">
            <a:extLst>
              <a:ext uri="{FF2B5EF4-FFF2-40B4-BE49-F238E27FC236}">
                <a16:creationId xmlns:a16="http://schemas.microsoft.com/office/drawing/2014/main" id="{1B6981FD-A645-1454-69DB-622D85C1296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32877" y="4437387"/>
            <a:ext cx="342900" cy="342900"/>
          </a:xfrm>
          <a:prstGeom prst="rect">
            <a:avLst/>
          </a:prstGeom>
        </p:spPr>
      </p:pic>
      <p:grpSp>
        <p:nvGrpSpPr>
          <p:cNvPr id="402" name="Gruppieren 401">
            <a:extLst>
              <a:ext uri="{FF2B5EF4-FFF2-40B4-BE49-F238E27FC236}">
                <a16:creationId xmlns:a16="http://schemas.microsoft.com/office/drawing/2014/main" id="{4D1D8917-A1EF-390B-E9E1-C3E82567885C}"/>
              </a:ext>
            </a:extLst>
          </p:cNvPr>
          <p:cNvGrpSpPr/>
          <p:nvPr/>
        </p:nvGrpSpPr>
        <p:grpSpPr>
          <a:xfrm>
            <a:off x="2464433" y="1795350"/>
            <a:ext cx="1080000" cy="1080000"/>
            <a:chOff x="8233149" y="3539618"/>
            <a:chExt cx="1080000" cy="1080000"/>
          </a:xfrm>
        </p:grpSpPr>
        <p:grpSp>
          <p:nvGrpSpPr>
            <p:cNvPr id="403" name="Gruppieren 402">
              <a:extLst>
                <a:ext uri="{FF2B5EF4-FFF2-40B4-BE49-F238E27FC236}">
                  <a16:creationId xmlns:a16="http://schemas.microsoft.com/office/drawing/2014/main" id="{5DBF7BED-0827-BDD2-5387-9A27104B2A96}"/>
                </a:ext>
              </a:extLst>
            </p:cNvPr>
            <p:cNvGrpSpPr/>
            <p:nvPr/>
          </p:nvGrpSpPr>
          <p:grpSpPr>
            <a:xfrm>
              <a:off x="8233149" y="3539618"/>
              <a:ext cx="1080000" cy="1080000"/>
              <a:chOff x="8155747" y="4467745"/>
              <a:chExt cx="1080000" cy="1080000"/>
            </a:xfrm>
          </p:grpSpPr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B3ADE9E2-4490-B714-ACD4-704815E58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55747" y="4467745"/>
                <a:ext cx="1080000" cy="108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81000" h="152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58725434-7C56-D14B-E4F3-F3D8FB4DC9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55947" y="4523863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78332280-9816-BEC8-2165-7B1ED01E4D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11547" y="4523863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04" name="Gruppieren 403">
              <a:extLst>
                <a:ext uri="{FF2B5EF4-FFF2-40B4-BE49-F238E27FC236}">
                  <a16:creationId xmlns:a16="http://schemas.microsoft.com/office/drawing/2014/main" id="{3790E602-3546-2FC7-DF9F-616C7EAC1823}"/>
                </a:ext>
              </a:extLst>
            </p:cNvPr>
            <p:cNvGrpSpPr/>
            <p:nvPr/>
          </p:nvGrpSpPr>
          <p:grpSpPr>
            <a:xfrm>
              <a:off x="8413149" y="3881894"/>
              <a:ext cx="720000" cy="720000"/>
              <a:chOff x="8413149" y="3881894"/>
              <a:chExt cx="720000" cy="720000"/>
            </a:xfrm>
          </p:grpSpPr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E2C37D5A-7161-A78E-44C8-AF51427AA2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3149" y="388189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2496090F-AC50-9888-981B-F71B822565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1149" y="4079894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pic>
        <p:nvPicPr>
          <p:cNvPr id="411" name="Grafik 410" descr="Ein Bild, das Ball, Kreis, Ei, Kugel enthält.&#10;&#10;Automatisch generierte Beschreibung">
            <a:extLst>
              <a:ext uri="{FF2B5EF4-FFF2-40B4-BE49-F238E27FC236}">
                <a16:creationId xmlns:a16="http://schemas.microsoft.com/office/drawing/2014/main" id="{0B7DF380-5DF8-B73D-C393-0C50BBD193E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03201" y="5434609"/>
            <a:ext cx="1092200" cy="1092200"/>
          </a:xfrm>
          <a:prstGeom prst="rect">
            <a:avLst/>
          </a:prstGeom>
        </p:spPr>
      </p:pic>
      <p:grpSp>
        <p:nvGrpSpPr>
          <p:cNvPr id="418" name="Gruppieren 417">
            <a:extLst>
              <a:ext uri="{FF2B5EF4-FFF2-40B4-BE49-F238E27FC236}">
                <a16:creationId xmlns:a16="http://schemas.microsoft.com/office/drawing/2014/main" id="{E02808CA-2190-C293-A7D8-F0B2D956AC2A}"/>
              </a:ext>
            </a:extLst>
          </p:cNvPr>
          <p:cNvGrpSpPr/>
          <p:nvPr/>
        </p:nvGrpSpPr>
        <p:grpSpPr>
          <a:xfrm>
            <a:off x="5811558" y="1299078"/>
            <a:ext cx="986191" cy="986191"/>
            <a:chOff x="5811558" y="1299078"/>
            <a:chExt cx="986191" cy="986191"/>
          </a:xfrm>
        </p:grpSpPr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AF8DF59F-0A55-9A40-A553-F2138EA743C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11558" y="1299078"/>
              <a:ext cx="986191" cy="98619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29" name="Gruppieren 328">
              <a:extLst>
                <a:ext uri="{FF2B5EF4-FFF2-40B4-BE49-F238E27FC236}">
                  <a16:creationId xmlns:a16="http://schemas.microsoft.com/office/drawing/2014/main" id="{F49BE536-386A-B20F-0B12-4C30701688B1}"/>
                </a:ext>
              </a:extLst>
            </p:cNvPr>
            <p:cNvGrpSpPr/>
            <p:nvPr/>
          </p:nvGrpSpPr>
          <p:grpSpPr>
            <a:xfrm rot="5400000">
              <a:off x="6042770" y="1630173"/>
              <a:ext cx="701568" cy="324000"/>
              <a:chOff x="8266720" y="4600619"/>
              <a:chExt cx="701568" cy="324000"/>
            </a:xfrm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83681C08-E695-689B-FF84-21DEC6469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6720" y="4600619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795CA825-8F99-0203-04E3-45D12D23A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44288" y="4600619"/>
                <a:ext cx="324000" cy="324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977D250D-636A-9675-F7F7-C07DF281C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4176" y="1630923"/>
              <a:ext cx="324000" cy="32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2C506439-4B88-AD7B-43C0-8B010D5D2176}"/>
                </a:ext>
              </a:extLst>
            </p:cNvPr>
            <p:cNvGrpSpPr/>
            <p:nvPr/>
          </p:nvGrpSpPr>
          <p:grpSpPr>
            <a:xfrm rot="5400000">
              <a:off x="5968130" y="1675173"/>
              <a:ext cx="232796" cy="234000"/>
              <a:chOff x="4919891" y="4301210"/>
              <a:chExt cx="311490" cy="313100"/>
            </a:xfrm>
          </p:grpSpPr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9C951CE0-A993-067E-554A-C099405A38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9891" y="4301210"/>
                <a:ext cx="311490" cy="313100"/>
              </a:xfrm>
              <a:prstGeom prst="ellipse">
                <a:avLst/>
              </a:prstGeom>
              <a:solidFill>
                <a:srgbClr val="D883FF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16" name="Abgerundetes Rechteck 415">
                <a:extLst>
                  <a:ext uri="{FF2B5EF4-FFF2-40B4-BE49-F238E27FC236}">
                    <a16:creationId xmlns:a16="http://schemas.microsoft.com/office/drawing/2014/main" id="{92F8A5B7-F841-6948-34B8-74B93902873A}"/>
                  </a:ext>
                </a:extLst>
              </p:cNvPr>
              <p:cNvSpPr/>
              <p:nvPr/>
            </p:nvSpPr>
            <p:spPr>
              <a:xfrm>
                <a:off x="4961612" y="4420750"/>
                <a:ext cx="228047" cy="7402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7" name="Abgerundetes Rechteck 416">
                <a:extLst>
                  <a:ext uri="{FF2B5EF4-FFF2-40B4-BE49-F238E27FC236}">
                    <a16:creationId xmlns:a16="http://schemas.microsoft.com/office/drawing/2014/main" id="{47BAACFC-EAB2-7879-13BF-2B2FC35E9665}"/>
                  </a:ext>
                </a:extLst>
              </p:cNvPr>
              <p:cNvSpPr/>
              <p:nvPr/>
            </p:nvSpPr>
            <p:spPr>
              <a:xfrm rot="5400000">
                <a:off x="4961613" y="4420750"/>
                <a:ext cx="228047" cy="7402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420" name="Grafik 419" descr="Ein Bild, das Kreis, Ei, Kugel enthält.&#10;&#10;Automatisch generierte Beschreibung">
            <a:extLst>
              <a:ext uri="{FF2B5EF4-FFF2-40B4-BE49-F238E27FC236}">
                <a16:creationId xmlns:a16="http://schemas.microsoft.com/office/drawing/2014/main" id="{4C1ADA32-4BAF-2259-0861-BA01054A2D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36745" y="5782884"/>
            <a:ext cx="990600" cy="1003300"/>
          </a:xfrm>
          <a:prstGeom prst="rect">
            <a:avLst/>
          </a:prstGeom>
        </p:spPr>
      </p:pic>
      <p:grpSp>
        <p:nvGrpSpPr>
          <p:cNvPr id="421" name="Gruppieren 420">
            <a:extLst>
              <a:ext uri="{FF2B5EF4-FFF2-40B4-BE49-F238E27FC236}">
                <a16:creationId xmlns:a16="http://schemas.microsoft.com/office/drawing/2014/main" id="{787251B9-2692-6497-A4FE-A7EEFE90F309}"/>
              </a:ext>
            </a:extLst>
          </p:cNvPr>
          <p:cNvGrpSpPr/>
          <p:nvPr/>
        </p:nvGrpSpPr>
        <p:grpSpPr>
          <a:xfrm>
            <a:off x="5811558" y="3413013"/>
            <a:ext cx="986191" cy="986191"/>
            <a:chOff x="5811558" y="2365878"/>
            <a:chExt cx="986191" cy="986191"/>
          </a:xfrm>
        </p:grpSpPr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25324926-9CC3-A942-87F7-E1ECD6E897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1558" y="2365878"/>
              <a:ext cx="986191" cy="98619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81000" h="152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FFD73A02-6CB3-1ADD-B71D-2A264EEAB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2653" y="2696973"/>
              <a:ext cx="324000" cy="32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427" name="Grafik 426" descr="Ein Bild, das Kreis, Kugel, Ei enthält.&#10;&#10;Automatisch generierte Beschreibung">
            <a:extLst>
              <a:ext uri="{FF2B5EF4-FFF2-40B4-BE49-F238E27FC236}">
                <a16:creationId xmlns:a16="http://schemas.microsoft.com/office/drawing/2014/main" id="{76490FE7-34C3-5852-E1CE-845F386C12C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68331" y="5549569"/>
            <a:ext cx="990600" cy="990600"/>
          </a:xfrm>
          <a:prstGeom prst="rect">
            <a:avLst/>
          </a:prstGeom>
        </p:spPr>
      </p:pic>
      <p:pic>
        <p:nvPicPr>
          <p:cNvPr id="4" name="Grafik 3" descr="Ein Bild, das Ball, Kugel, Ei, rot enthält.&#10;&#10;Automatisch generierte Beschreibung">
            <a:extLst>
              <a:ext uri="{FF2B5EF4-FFF2-40B4-BE49-F238E27FC236}">
                <a16:creationId xmlns:a16="http://schemas.microsoft.com/office/drawing/2014/main" id="{AC1D713E-AF5C-9316-38EF-65428D59A4A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793180" y="3541285"/>
            <a:ext cx="1219200" cy="1460500"/>
          </a:xfrm>
          <a:prstGeom prst="rect">
            <a:avLst/>
          </a:prstGeom>
        </p:spPr>
      </p:pic>
      <p:pic>
        <p:nvPicPr>
          <p:cNvPr id="10" name="Grafik 9" descr="Ein Bild, das Kugel, Kreis, Screenshot, Ball enthält.&#10;&#10;Automatisch generierte Beschreibung">
            <a:extLst>
              <a:ext uri="{FF2B5EF4-FFF2-40B4-BE49-F238E27FC236}">
                <a16:creationId xmlns:a16="http://schemas.microsoft.com/office/drawing/2014/main" id="{12BE0E22-5005-B722-F2FF-AD880E0D98A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81533" y="5149083"/>
            <a:ext cx="1219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1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32BEAB0-44F5-8AAA-2DB8-7C5ED7237D2C}"/>
              </a:ext>
            </a:extLst>
          </p:cNvPr>
          <p:cNvSpPr txBox="1"/>
          <p:nvPr/>
        </p:nvSpPr>
        <p:spPr>
          <a:xfrm>
            <a:off x="485093" y="366216"/>
            <a:ext cx="2545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Fatty</a:t>
            </a:r>
            <a:r>
              <a:rPr lang="de-DE" sz="4000" dirty="0"/>
              <a:t> Acids </a:t>
            </a:r>
          </a:p>
        </p:txBody>
      </p:sp>
      <p:sp>
        <p:nvSpPr>
          <p:cNvPr id="253" name="Textfeld 252">
            <a:extLst>
              <a:ext uri="{FF2B5EF4-FFF2-40B4-BE49-F238E27FC236}">
                <a16:creationId xmlns:a16="http://schemas.microsoft.com/office/drawing/2014/main" id="{D52A8AF7-6DCF-3C07-030E-690121FD0111}"/>
              </a:ext>
            </a:extLst>
          </p:cNvPr>
          <p:cNvSpPr txBox="1"/>
          <p:nvPr/>
        </p:nvSpPr>
        <p:spPr>
          <a:xfrm>
            <a:off x="512925" y="1070242"/>
            <a:ext cx="346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noProof="1"/>
              <a:t>Oleic Acid:  </a:t>
            </a:r>
          </a:p>
          <a:p>
            <a:r>
              <a:rPr lang="de-DE" sz="1600" noProof="1"/>
              <a:t>(mono-unsaturated omega-9 fatty acid)</a:t>
            </a:r>
          </a:p>
          <a:p>
            <a:r>
              <a:rPr lang="de-DE" sz="1600" noProof="1"/>
              <a:t>CH</a:t>
            </a:r>
            <a:r>
              <a:rPr lang="de-DE" sz="1600" baseline="-25000" noProof="1"/>
              <a:t>3</a:t>
            </a:r>
            <a:r>
              <a:rPr lang="de-DE" sz="1600" noProof="1"/>
              <a:t>-(CH</a:t>
            </a:r>
            <a:r>
              <a:rPr lang="de-DE" sz="1600" baseline="-25000" noProof="1"/>
              <a:t>2</a:t>
            </a:r>
            <a:r>
              <a:rPr lang="de-DE" sz="1600" noProof="1"/>
              <a:t>)</a:t>
            </a:r>
            <a:r>
              <a:rPr lang="de-DE" sz="1600" baseline="-25000" noProof="1"/>
              <a:t>7</a:t>
            </a:r>
            <a:r>
              <a:rPr lang="de-DE" sz="1600" noProof="1"/>
              <a:t>-CH=CH--(CH</a:t>
            </a:r>
            <a:r>
              <a:rPr lang="de-DE" sz="1600" baseline="-25000" noProof="1"/>
              <a:t>2</a:t>
            </a:r>
            <a:r>
              <a:rPr lang="de-DE" sz="1600" noProof="1"/>
              <a:t>)</a:t>
            </a:r>
            <a:r>
              <a:rPr lang="de-DE" sz="1600" baseline="-25000" noProof="1"/>
              <a:t>7</a:t>
            </a:r>
            <a:r>
              <a:rPr lang="de-DE" sz="1600" noProof="1"/>
              <a:t>-COOH</a:t>
            </a:r>
            <a:endParaRPr lang="de-DE" sz="1600" baseline="30000" noProof="1"/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6845917A-D005-8666-9617-EFC103A67548}"/>
              </a:ext>
            </a:extLst>
          </p:cNvPr>
          <p:cNvGrpSpPr/>
          <p:nvPr/>
        </p:nvGrpSpPr>
        <p:grpSpPr>
          <a:xfrm flipH="1" flipV="1">
            <a:off x="754088" y="2242913"/>
            <a:ext cx="4984576" cy="1186087"/>
            <a:chOff x="603481" y="2210879"/>
            <a:chExt cx="4984576" cy="118608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EFFC104-3321-877C-797C-9CA757F6D15E}"/>
                </a:ext>
              </a:extLst>
            </p:cNvPr>
            <p:cNvGrpSpPr/>
            <p:nvPr/>
          </p:nvGrpSpPr>
          <p:grpSpPr>
            <a:xfrm rot="10800000">
              <a:off x="603481" y="2210879"/>
              <a:ext cx="4673532" cy="649168"/>
              <a:chOff x="-2798921" y="1867854"/>
              <a:chExt cx="4988016" cy="692851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A2BB329A-9A1A-70BE-5F73-8C7945203C29}"/>
                  </a:ext>
                </a:extLst>
              </p:cNvPr>
              <p:cNvGrpSpPr/>
              <p:nvPr/>
            </p:nvGrpSpPr>
            <p:grpSpPr>
              <a:xfrm>
                <a:off x="-2798921" y="1867854"/>
                <a:ext cx="4988016" cy="692851"/>
                <a:chOff x="-2798921" y="1867854"/>
                <a:chExt cx="4988016" cy="692851"/>
              </a:xfrm>
            </p:grpSpPr>
            <p:sp>
              <p:nvSpPr>
                <p:cNvPr id="285" name="Rechteck 284">
                  <a:extLst>
                    <a:ext uri="{FF2B5EF4-FFF2-40B4-BE49-F238E27FC236}">
                      <a16:creationId xmlns:a16="http://schemas.microsoft.com/office/drawing/2014/main" id="{EFC89673-0CDA-5495-8A64-23FC151CEBD7}"/>
                    </a:ext>
                  </a:extLst>
                </p:cNvPr>
                <p:cNvSpPr/>
                <p:nvPr/>
              </p:nvSpPr>
              <p:spPr>
                <a:xfrm rot="10800000" flipV="1">
                  <a:off x="-2798921" y="2154303"/>
                  <a:ext cx="4637339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6" name="Grafik 5" descr="Ein Bild, das Kugel, Kreis, Screenshot, Ball enthält.&#10;&#10;Automatisch generierte Beschreibung">
                  <a:extLst>
                    <a:ext uri="{FF2B5EF4-FFF2-40B4-BE49-F238E27FC236}">
                      <a16:creationId xmlns:a16="http://schemas.microsoft.com/office/drawing/2014/main" id="{13BF7E70-ABCC-5C38-C929-C69303EE4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15702" y="1867854"/>
                  <a:ext cx="573393" cy="692851"/>
                </a:xfrm>
                <a:prstGeom prst="rect">
                  <a:avLst/>
                </a:prstGeom>
              </p:spPr>
            </p:pic>
          </p:grpSp>
          <p:pic>
            <p:nvPicPr>
              <p:cNvPr id="30" name="Grafik 29" descr="Ein Bild, das Ball, Kugel, Ei, rot enthält.&#10;&#10;Automatisch generierte Beschreibung">
                <a:extLst>
                  <a:ext uri="{FF2B5EF4-FFF2-40B4-BE49-F238E27FC236}">
                    <a16:creationId xmlns:a16="http://schemas.microsoft.com/office/drawing/2014/main" id="{3BA0AD85-9FF2-CEA8-E997-8AE32CB03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5702" y="1872460"/>
                <a:ext cx="573393" cy="686877"/>
              </a:xfrm>
              <a:prstGeom prst="rect">
                <a:avLst/>
              </a:prstGeom>
            </p:spPr>
          </p:pic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E4DF9732-A1FC-35BB-70F1-C5689C157ABA}"/>
                </a:ext>
              </a:extLst>
            </p:cNvPr>
            <p:cNvGrpSpPr/>
            <p:nvPr/>
          </p:nvGrpSpPr>
          <p:grpSpPr>
            <a:xfrm rot="16200000">
              <a:off x="5160300" y="2734450"/>
              <a:ext cx="347987" cy="221047"/>
              <a:chOff x="877655" y="2097153"/>
              <a:chExt cx="347987" cy="221047"/>
            </a:xfrm>
          </p:grpSpPr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0915657-8498-4A53-CB14-BA18C566C0B3}"/>
                  </a:ext>
                </a:extLst>
              </p:cNvPr>
              <p:cNvSpPr/>
              <p:nvPr/>
            </p:nvSpPr>
            <p:spPr>
              <a:xfrm rot="10800000" flipV="1">
                <a:off x="877655" y="2208278"/>
                <a:ext cx="347987" cy="10992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EB1260D5-CE2E-2089-EA9A-5FAA285D48B9}"/>
                  </a:ext>
                </a:extLst>
              </p:cNvPr>
              <p:cNvSpPr/>
              <p:nvPr/>
            </p:nvSpPr>
            <p:spPr>
              <a:xfrm rot="10800000" flipV="1">
                <a:off x="877655" y="2097153"/>
                <a:ext cx="347987" cy="10992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0" name="Grafik 89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BC3CE424-4FF8-AEA5-D87A-D2D4FFAE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97526" y="2284112"/>
              <a:ext cx="499668" cy="499668"/>
            </a:xfrm>
            <a:prstGeom prst="rect">
              <a:avLst/>
            </a:prstGeom>
          </p:spPr>
        </p:pic>
        <p:pic>
          <p:nvPicPr>
            <p:cNvPr id="91" name="Grafik 90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DCCB75F4-55FA-4D4D-4A72-3047E107C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757363" y="2284112"/>
              <a:ext cx="499668" cy="499668"/>
            </a:xfrm>
            <a:prstGeom prst="rect">
              <a:avLst/>
            </a:prstGeom>
          </p:spPr>
        </p:pic>
        <p:pic>
          <p:nvPicPr>
            <p:cNvPr id="92" name="Grafik 91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DCF11ED7-45E9-1D12-0892-89B327E1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307869" y="2284112"/>
              <a:ext cx="499668" cy="499668"/>
            </a:xfrm>
            <a:prstGeom prst="rect">
              <a:avLst/>
            </a:prstGeom>
          </p:spPr>
        </p:pic>
        <p:pic>
          <p:nvPicPr>
            <p:cNvPr id="93" name="Grafik 92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E74B587A-BAB2-0396-3990-EC1B5A6FA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49044" y="2284112"/>
              <a:ext cx="499668" cy="499668"/>
            </a:xfrm>
            <a:prstGeom prst="rect">
              <a:avLst/>
            </a:prstGeom>
          </p:spPr>
        </p:pic>
        <p:pic>
          <p:nvPicPr>
            <p:cNvPr id="94" name="Grafik 93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A5A2B616-8B92-E8B3-6B83-1475DDC4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408881" y="2284112"/>
              <a:ext cx="499668" cy="499668"/>
            </a:xfrm>
            <a:prstGeom prst="rect">
              <a:avLst/>
            </a:prstGeom>
          </p:spPr>
        </p:pic>
        <p:pic>
          <p:nvPicPr>
            <p:cNvPr id="95" name="Grafik 94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6DA70067-A1FA-D646-FEBE-F108F9CC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968717" y="2284112"/>
              <a:ext cx="499668" cy="499668"/>
            </a:xfrm>
            <a:prstGeom prst="rect">
              <a:avLst/>
            </a:prstGeom>
          </p:spPr>
        </p:pic>
        <p:pic>
          <p:nvPicPr>
            <p:cNvPr id="105" name="Grafik 104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84940396-0F48-8A86-6C58-B48EC3034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528553" y="2284112"/>
              <a:ext cx="499668" cy="499668"/>
            </a:xfrm>
            <a:prstGeom prst="rect">
              <a:avLst/>
            </a:prstGeom>
          </p:spPr>
        </p:pic>
        <p:pic>
          <p:nvPicPr>
            <p:cNvPr id="111" name="Grafik 110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D54C24A0-7695-61E3-F1EE-2E5C1499A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8389" y="2284112"/>
              <a:ext cx="499668" cy="499668"/>
            </a:xfrm>
            <a:prstGeom prst="rect">
              <a:avLst/>
            </a:prstGeom>
          </p:spPr>
        </p:pic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D95D54F9-836D-5973-6FC9-EBFC09A42EDB}"/>
                </a:ext>
              </a:extLst>
            </p:cNvPr>
            <p:cNvSpPr/>
            <p:nvPr/>
          </p:nvSpPr>
          <p:spPr>
            <a:xfrm flipV="1">
              <a:off x="932049" y="3101852"/>
              <a:ext cx="4344964" cy="10299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4" name="Grafik 123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957AAFAD-94D7-9162-5B73-040CE7059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97526" y="2897298"/>
              <a:ext cx="499668" cy="499668"/>
            </a:xfrm>
            <a:prstGeom prst="rect">
              <a:avLst/>
            </a:prstGeom>
          </p:spPr>
        </p:pic>
        <p:pic>
          <p:nvPicPr>
            <p:cNvPr id="125" name="Grafik 124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B15518C6-2135-BABD-AD0A-0CC6FC4B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757363" y="2897298"/>
              <a:ext cx="499668" cy="499668"/>
            </a:xfrm>
            <a:prstGeom prst="rect">
              <a:avLst/>
            </a:prstGeom>
          </p:spPr>
        </p:pic>
        <p:pic>
          <p:nvPicPr>
            <p:cNvPr id="127" name="Grafik 126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B96E8E01-4560-BC97-B79B-660F0D0A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307869" y="2897298"/>
              <a:ext cx="499668" cy="499668"/>
            </a:xfrm>
            <a:prstGeom prst="rect">
              <a:avLst/>
            </a:prstGeom>
          </p:spPr>
        </p:pic>
        <p:pic>
          <p:nvPicPr>
            <p:cNvPr id="128" name="Grafik 127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D9B98098-CE09-9BB5-617F-DF674764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849044" y="2897298"/>
              <a:ext cx="499668" cy="499668"/>
            </a:xfrm>
            <a:prstGeom prst="rect">
              <a:avLst/>
            </a:prstGeom>
          </p:spPr>
        </p:pic>
        <p:pic>
          <p:nvPicPr>
            <p:cNvPr id="129" name="Grafik 128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1656BEB2-93BB-3172-E23C-828B8706A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408881" y="2897298"/>
              <a:ext cx="499668" cy="499668"/>
            </a:xfrm>
            <a:prstGeom prst="rect">
              <a:avLst/>
            </a:prstGeom>
          </p:spPr>
        </p:pic>
        <p:pic>
          <p:nvPicPr>
            <p:cNvPr id="131" name="Grafik 130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835F699C-3B79-2E2F-3E7B-A3384920E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968717" y="2897298"/>
              <a:ext cx="499668" cy="499668"/>
            </a:xfrm>
            <a:prstGeom prst="rect">
              <a:avLst/>
            </a:prstGeom>
          </p:spPr>
        </p:pic>
        <p:pic>
          <p:nvPicPr>
            <p:cNvPr id="132" name="Grafik 131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58AD99D6-1D17-922D-6FE2-FD189877A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528553" y="2897298"/>
              <a:ext cx="499668" cy="499668"/>
            </a:xfrm>
            <a:prstGeom prst="rect">
              <a:avLst/>
            </a:prstGeom>
          </p:spPr>
        </p:pic>
        <p:pic>
          <p:nvPicPr>
            <p:cNvPr id="133" name="Grafik 132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6644E21B-C4DA-820A-EDC4-509238C8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8389" y="2897298"/>
              <a:ext cx="499668" cy="499668"/>
            </a:xfrm>
            <a:prstGeom prst="rect">
              <a:avLst/>
            </a:prstGeom>
          </p:spPr>
        </p:pic>
        <p:pic>
          <p:nvPicPr>
            <p:cNvPr id="135" name="Grafik 134" descr="Ein Bild, das Ei, Kugel, Ball, Kreis enthält.&#10;&#10;Automatisch generierte Beschreibung">
              <a:extLst>
                <a:ext uri="{FF2B5EF4-FFF2-40B4-BE49-F238E27FC236}">
                  <a16:creationId xmlns:a16="http://schemas.microsoft.com/office/drawing/2014/main" id="{3E617C96-CA81-63D2-C6C7-0EC66F29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656739" y="2896630"/>
              <a:ext cx="499669" cy="499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52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32BEAB0-44F5-8AAA-2DB8-7C5ED7237D2C}"/>
              </a:ext>
            </a:extLst>
          </p:cNvPr>
          <p:cNvSpPr txBox="1"/>
          <p:nvPr/>
        </p:nvSpPr>
        <p:spPr>
          <a:xfrm>
            <a:off x="485093" y="366216"/>
            <a:ext cx="364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Carboxylic Acids 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92F9046A-927C-5F28-D891-D411BE2DD0E0}"/>
              </a:ext>
            </a:extLst>
          </p:cNvPr>
          <p:cNvSpPr txBox="1"/>
          <p:nvPr/>
        </p:nvSpPr>
        <p:spPr>
          <a:xfrm>
            <a:off x="512925" y="2540005"/>
            <a:ext cx="22669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Acetic Acid:</a:t>
            </a:r>
          </a:p>
          <a:p>
            <a:r>
              <a:rPr lang="de-DE" sz="1600" dirty="0"/>
              <a:t>(ethanoic acid, vinegar)</a:t>
            </a:r>
            <a:r>
              <a:rPr lang="de-DE" sz="2400" dirty="0"/>
              <a:t>  </a:t>
            </a:r>
          </a:p>
          <a:p>
            <a:r>
              <a:rPr lang="de-DE" sz="1600" dirty="0"/>
              <a:t>CH</a:t>
            </a:r>
            <a:r>
              <a:rPr lang="de-DE" sz="1600" baseline="-25000" dirty="0"/>
              <a:t>3</a:t>
            </a:r>
            <a:r>
              <a:rPr lang="de-DE" sz="1600" dirty="0"/>
              <a:t>-COOH</a:t>
            </a:r>
            <a:endParaRPr lang="de-DE" sz="1600" baseline="30000" dirty="0"/>
          </a:p>
        </p:txBody>
      </p:sp>
      <p:sp>
        <p:nvSpPr>
          <p:cNvPr id="253" name="Textfeld 252">
            <a:extLst>
              <a:ext uri="{FF2B5EF4-FFF2-40B4-BE49-F238E27FC236}">
                <a16:creationId xmlns:a16="http://schemas.microsoft.com/office/drawing/2014/main" id="{D52A8AF7-6DCF-3C07-030E-690121FD0111}"/>
              </a:ext>
            </a:extLst>
          </p:cNvPr>
          <p:cNvSpPr txBox="1"/>
          <p:nvPr/>
        </p:nvSpPr>
        <p:spPr>
          <a:xfrm>
            <a:off x="512925" y="1070242"/>
            <a:ext cx="1934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Formic Acid:  </a:t>
            </a:r>
          </a:p>
          <a:p>
            <a:r>
              <a:rPr lang="de-DE" sz="1600" dirty="0"/>
              <a:t>(methanoic acid)</a:t>
            </a:r>
          </a:p>
          <a:p>
            <a:r>
              <a:rPr lang="de-DE" sz="1600" dirty="0"/>
              <a:t>H-COOH</a:t>
            </a:r>
            <a:endParaRPr lang="de-DE" sz="1600" baseline="30000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AEFFC104-3321-877C-797C-9CA757F6D15E}"/>
              </a:ext>
            </a:extLst>
          </p:cNvPr>
          <p:cNvGrpSpPr/>
          <p:nvPr/>
        </p:nvGrpSpPr>
        <p:grpSpPr>
          <a:xfrm>
            <a:off x="1469798" y="1855279"/>
            <a:ext cx="730342" cy="649168"/>
            <a:chOff x="1409608" y="1867854"/>
            <a:chExt cx="779487" cy="692851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56B22585-881D-CB6E-67BF-1389BEB34098}"/>
                </a:ext>
              </a:extLst>
            </p:cNvPr>
            <p:cNvGrpSpPr/>
            <p:nvPr/>
          </p:nvGrpSpPr>
          <p:grpSpPr>
            <a:xfrm>
              <a:off x="1409608" y="1867854"/>
              <a:ext cx="779487" cy="692851"/>
              <a:chOff x="1409608" y="1867854"/>
              <a:chExt cx="779487" cy="692851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A2BB329A-9A1A-70BE-5F73-8C7945203C29}"/>
                  </a:ext>
                </a:extLst>
              </p:cNvPr>
              <p:cNvGrpSpPr/>
              <p:nvPr/>
            </p:nvGrpSpPr>
            <p:grpSpPr>
              <a:xfrm>
                <a:off x="1485900" y="1867854"/>
                <a:ext cx="703195" cy="692851"/>
                <a:chOff x="1485900" y="1867854"/>
                <a:chExt cx="703195" cy="692851"/>
              </a:xfrm>
            </p:grpSpPr>
            <p:sp>
              <p:nvSpPr>
                <p:cNvPr id="285" name="Rechteck 284">
                  <a:extLst>
                    <a:ext uri="{FF2B5EF4-FFF2-40B4-BE49-F238E27FC236}">
                      <a16:creationId xmlns:a16="http://schemas.microsoft.com/office/drawing/2014/main" id="{EFC89673-0CDA-5495-8A64-23FC151CEBD7}"/>
                    </a:ext>
                  </a:extLst>
                </p:cNvPr>
                <p:cNvSpPr/>
                <p:nvPr/>
              </p:nvSpPr>
              <p:spPr>
                <a:xfrm rot="10800000" flipV="1">
                  <a:off x="1485900" y="2154303"/>
                  <a:ext cx="352518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6" name="Grafik 5" descr="Ein Bild, das Kugel, Kreis, Screenshot, Ball enthält.&#10;&#10;Automatisch generierte Beschreibung">
                  <a:extLst>
                    <a:ext uri="{FF2B5EF4-FFF2-40B4-BE49-F238E27FC236}">
                      <a16:creationId xmlns:a16="http://schemas.microsoft.com/office/drawing/2014/main" id="{13BF7E70-ABCC-5C38-C929-C69303EE4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15702" y="1867854"/>
                  <a:ext cx="573393" cy="692851"/>
                </a:xfrm>
                <a:prstGeom prst="rect">
                  <a:avLst/>
                </a:prstGeom>
              </p:spPr>
            </p:pic>
          </p:grpSp>
          <p:pic>
            <p:nvPicPr>
              <p:cNvPr id="23" name="Grafik 22" descr="Ein Bild, das Kugel, Ei, Ball enthält.&#10;&#10;Automatisch generierte Beschreibung">
                <a:extLst>
                  <a:ext uri="{FF2B5EF4-FFF2-40B4-BE49-F238E27FC236}">
                    <a16:creationId xmlns:a16="http://schemas.microsoft.com/office/drawing/2014/main" id="{0D73C2B8-1A46-7B57-0D29-099DDF942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608" y="2118840"/>
                <a:ext cx="170369" cy="170369"/>
              </a:xfrm>
              <a:prstGeom prst="rect">
                <a:avLst/>
              </a:prstGeom>
            </p:spPr>
          </p:pic>
        </p:grpSp>
        <p:pic>
          <p:nvPicPr>
            <p:cNvPr id="30" name="Grafik 29" descr="Ein Bild, das Ball, Kugel, Ei, rot enthält.&#10;&#10;Automatisch generierte Beschreibung">
              <a:extLst>
                <a:ext uri="{FF2B5EF4-FFF2-40B4-BE49-F238E27FC236}">
                  <a16:creationId xmlns:a16="http://schemas.microsoft.com/office/drawing/2014/main" id="{3BA0AD85-9FF2-CEA8-E997-8AE32CB03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5702" y="1872460"/>
              <a:ext cx="573393" cy="686877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4D135A3-5981-88FE-F433-8541CB98059A}"/>
              </a:ext>
            </a:extLst>
          </p:cNvPr>
          <p:cNvGrpSpPr/>
          <p:nvPr/>
        </p:nvGrpSpPr>
        <p:grpSpPr>
          <a:xfrm>
            <a:off x="1087309" y="3617223"/>
            <a:ext cx="1118133" cy="692851"/>
            <a:chOff x="1070963" y="3834253"/>
            <a:chExt cx="1118133" cy="692851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D22F44A6-962C-DB22-C4C9-F2DDED40A012}"/>
                </a:ext>
              </a:extLst>
            </p:cNvPr>
            <p:cNvGrpSpPr/>
            <p:nvPr/>
          </p:nvGrpSpPr>
          <p:grpSpPr>
            <a:xfrm>
              <a:off x="1070963" y="3834253"/>
              <a:ext cx="1118133" cy="692851"/>
              <a:chOff x="1070963" y="3834253"/>
              <a:chExt cx="1118133" cy="692851"/>
            </a:xfrm>
          </p:grpSpPr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85A6EE44-7B0A-4A96-6978-8CDBE69AD819}"/>
                  </a:ext>
                </a:extLst>
              </p:cNvPr>
              <p:cNvGrpSpPr/>
              <p:nvPr/>
            </p:nvGrpSpPr>
            <p:grpSpPr>
              <a:xfrm>
                <a:off x="1485901" y="3834253"/>
                <a:ext cx="703195" cy="692851"/>
                <a:chOff x="1485900" y="1867854"/>
                <a:chExt cx="703195" cy="692851"/>
              </a:xfrm>
            </p:grpSpPr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6A423B78-4F5F-24C0-54AF-CB50F46D9C6C}"/>
                    </a:ext>
                  </a:extLst>
                </p:cNvPr>
                <p:cNvSpPr/>
                <p:nvPr/>
              </p:nvSpPr>
              <p:spPr>
                <a:xfrm rot="10800000" flipV="1">
                  <a:off x="1485900" y="2154303"/>
                  <a:ext cx="352518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0" name="Grafik 39" descr="Ein Bild, das Kugel, Kreis, Screenshot, Ball enthält.&#10;&#10;Automatisch generierte Beschreibung">
                  <a:extLst>
                    <a:ext uri="{FF2B5EF4-FFF2-40B4-BE49-F238E27FC236}">
                      <a16:creationId xmlns:a16="http://schemas.microsoft.com/office/drawing/2014/main" id="{6537C1FA-E08B-1CDD-BAC1-7441D7D3E1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15702" y="1867854"/>
                  <a:ext cx="573393" cy="692851"/>
                </a:xfrm>
                <a:prstGeom prst="rect">
                  <a:avLst/>
                </a:prstGeom>
              </p:spPr>
            </p:pic>
          </p:grpSp>
          <p:pic>
            <p:nvPicPr>
              <p:cNvPr id="38" name="Grafik 37" descr="Ein Bild, das Ei, Kugel, Ball, Kreis enthält.&#10;&#10;Automatisch generierte Beschreibung">
                <a:extLst>
                  <a:ext uri="{FF2B5EF4-FFF2-40B4-BE49-F238E27FC236}">
                    <a16:creationId xmlns:a16="http://schemas.microsoft.com/office/drawing/2014/main" id="{2C899B22-54A2-E85B-CBFD-CF31D7127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1070963" y="3925828"/>
                <a:ext cx="499669" cy="499669"/>
              </a:xfrm>
              <a:prstGeom prst="rect">
                <a:avLst/>
              </a:prstGeom>
            </p:spPr>
          </p:pic>
        </p:grpSp>
        <p:pic>
          <p:nvPicPr>
            <p:cNvPr id="41" name="Grafik 40" descr="Ein Bild, das Ball, Kugel, Ei, rot enthält.&#10;&#10;Automatisch generierte Beschreibung">
              <a:extLst>
                <a:ext uri="{FF2B5EF4-FFF2-40B4-BE49-F238E27FC236}">
                  <a16:creationId xmlns:a16="http://schemas.microsoft.com/office/drawing/2014/main" id="{1A951F4D-DF83-8A79-9AAB-AC7BF2098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5702" y="3834253"/>
              <a:ext cx="573393" cy="686877"/>
            </a:xfrm>
            <a:prstGeom prst="rect">
              <a:avLst/>
            </a:prstGeom>
          </p:spPr>
        </p:pic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E2FAD3C4-BC2C-1453-358C-88EA5B12A953}"/>
              </a:ext>
            </a:extLst>
          </p:cNvPr>
          <p:cNvSpPr txBox="1"/>
          <p:nvPr/>
        </p:nvSpPr>
        <p:spPr>
          <a:xfrm>
            <a:off x="512925" y="4448318"/>
            <a:ext cx="23816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Propionic Acid:</a:t>
            </a:r>
          </a:p>
          <a:p>
            <a:r>
              <a:rPr lang="de-DE" sz="1600" dirty="0"/>
              <a:t>(propanoic acid, vinegar)</a:t>
            </a:r>
            <a:r>
              <a:rPr lang="de-DE" sz="2400" dirty="0"/>
              <a:t>  </a:t>
            </a:r>
          </a:p>
          <a:p>
            <a:r>
              <a:rPr lang="de-DE" sz="1600" dirty="0"/>
              <a:t>CH</a:t>
            </a:r>
            <a:r>
              <a:rPr lang="de-DE" sz="1600" baseline="-25000" dirty="0"/>
              <a:t>3</a:t>
            </a:r>
            <a:r>
              <a:rPr lang="de-DE" sz="1600" dirty="0"/>
              <a:t>-CH</a:t>
            </a:r>
            <a:r>
              <a:rPr lang="de-DE" sz="1600" baseline="-25000" dirty="0"/>
              <a:t>2</a:t>
            </a:r>
            <a:r>
              <a:rPr lang="de-DE" sz="1600" dirty="0"/>
              <a:t>-COOH</a:t>
            </a:r>
            <a:endParaRPr lang="de-DE" sz="1600" baseline="30000" dirty="0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F04CE8A-1503-97CC-19DC-5FB996F31B54}"/>
              </a:ext>
            </a:extLst>
          </p:cNvPr>
          <p:cNvGrpSpPr/>
          <p:nvPr/>
        </p:nvGrpSpPr>
        <p:grpSpPr>
          <a:xfrm>
            <a:off x="842248" y="5663780"/>
            <a:ext cx="1672516" cy="692851"/>
            <a:chOff x="842248" y="5473280"/>
            <a:chExt cx="1672516" cy="692851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83FBF3F4-BB8F-BABE-EEEB-082DF56A9FA7}"/>
                </a:ext>
              </a:extLst>
            </p:cNvPr>
            <p:cNvGrpSpPr/>
            <p:nvPr/>
          </p:nvGrpSpPr>
          <p:grpSpPr>
            <a:xfrm>
              <a:off x="842248" y="5473280"/>
              <a:ext cx="1672516" cy="692851"/>
              <a:chOff x="516580" y="3834253"/>
              <a:chExt cx="1672516" cy="692851"/>
            </a:xfrm>
          </p:grpSpPr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0443A74D-0CE0-AE0E-0AF0-2041F15960F5}"/>
                  </a:ext>
                </a:extLst>
              </p:cNvPr>
              <p:cNvGrpSpPr/>
              <p:nvPr/>
            </p:nvGrpSpPr>
            <p:grpSpPr>
              <a:xfrm>
                <a:off x="516580" y="3834253"/>
                <a:ext cx="1672516" cy="692851"/>
                <a:chOff x="516580" y="3834253"/>
                <a:chExt cx="1672516" cy="692851"/>
              </a:xfrm>
            </p:grpSpPr>
            <p:grpSp>
              <p:nvGrpSpPr>
                <p:cNvPr id="47" name="Gruppieren 46">
                  <a:extLst>
                    <a:ext uri="{FF2B5EF4-FFF2-40B4-BE49-F238E27FC236}">
                      <a16:creationId xmlns:a16="http://schemas.microsoft.com/office/drawing/2014/main" id="{9A18506D-4D42-B079-D7D4-3AFA4F113E29}"/>
                    </a:ext>
                  </a:extLst>
                </p:cNvPr>
                <p:cNvGrpSpPr/>
                <p:nvPr/>
              </p:nvGrpSpPr>
              <p:grpSpPr>
                <a:xfrm>
                  <a:off x="934635" y="3834253"/>
                  <a:ext cx="1254461" cy="692851"/>
                  <a:chOff x="934634" y="1867854"/>
                  <a:chExt cx="1254461" cy="692851"/>
                </a:xfrm>
              </p:grpSpPr>
              <p:sp>
                <p:nvSpPr>
                  <p:cNvPr id="49" name="Rechteck 48">
                    <a:extLst>
                      <a:ext uri="{FF2B5EF4-FFF2-40B4-BE49-F238E27FC236}">
                        <a16:creationId xmlns:a16="http://schemas.microsoft.com/office/drawing/2014/main" id="{65059290-E9C4-E01F-6703-B51209562714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934634" y="2154303"/>
                    <a:ext cx="903784" cy="10992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50" name="Grafik 49" descr="Ein Bild, das Kugel, Kreis, Screenshot, Ball enthält.&#10;&#10;Automatisch generierte Beschreibung">
                    <a:extLst>
                      <a:ext uri="{FF2B5EF4-FFF2-40B4-BE49-F238E27FC236}">
                        <a16:creationId xmlns:a16="http://schemas.microsoft.com/office/drawing/2014/main" id="{848C4BD2-E490-5D50-6C8E-AA4FDBFCC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15702" y="1867854"/>
                    <a:ext cx="573393" cy="6928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" name="Grafik 47" descr="Ein Bild, das Ei, Kugel, Ball, Kreis enthält.&#10;&#10;Automatisch generierte Beschreibung">
                  <a:extLst>
                    <a:ext uri="{FF2B5EF4-FFF2-40B4-BE49-F238E27FC236}">
                      <a16:creationId xmlns:a16="http://schemas.microsoft.com/office/drawing/2014/main" id="{08F3EC9B-62E5-4829-9554-0FC6941A2E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516580" y="3925828"/>
                  <a:ext cx="499669" cy="499669"/>
                </a:xfrm>
                <a:prstGeom prst="rect">
                  <a:avLst/>
                </a:prstGeom>
              </p:spPr>
            </p:pic>
          </p:grpSp>
          <p:pic>
            <p:nvPicPr>
              <p:cNvPr id="46" name="Grafik 45" descr="Ein Bild, das Ball, Kugel, Ei, rot enthält.&#10;&#10;Automatisch generierte Beschreibung">
                <a:extLst>
                  <a:ext uri="{FF2B5EF4-FFF2-40B4-BE49-F238E27FC236}">
                    <a16:creationId xmlns:a16="http://schemas.microsoft.com/office/drawing/2014/main" id="{1A1EAEBA-958D-6E87-D178-08C662E02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5702" y="3834253"/>
                <a:ext cx="573393" cy="686877"/>
              </a:xfrm>
              <a:prstGeom prst="rect">
                <a:avLst/>
              </a:prstGeom>
            </p:spPr>
          </p:pic>
        </p:grpSp>
        <p:pic>
          <p:nvPicPr>
            <p:cNvPr id="51" name="Grafik 50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EA032B5E-36D9-CCBC-2181-B722809FD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396006" y="5562532"/>
              <a:ext cx="499668" cy="499668"/>
            </a:xfrm>
            <a:prstGeom prst="rect">
              <a:avLst/>
            </a:prstGeom>
          </p:spPr>
        </p:pic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7EE4E072-5047-9527-DFAA-458A2F69BDBC}"/>
              </a:ext>
            </a:extLst>
          </p:cNvPr>
          <p:cNvSpPr txBox="1"/>
          <p:nvPr/>
        </p:nvSpPr>
        <p:spPr>
          <a:xfrm>
            <a:off x="3465675" y="4257818"/>
            <a:ext cx="35126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Acrylic Acid:</a:t>
            </a:r>
          </a:p>
          <a:p>
            <a:r>
              <a:rPr lang="de-DE" sz="1600" dirty="0"/>
              <a:t>(propenoic acid, simplest ansaturated)</a:t>
            </a:r>
            <a:r>
              <a:rPr lang="de-DE" sz="2400" dirty="0"/>
              <a:t>  </a:t>
            </a:r>
          </a:p>
          <a:p>
            <a:r>
              <a:rPr lang="de-DE" sz="1600" dirty="0"/>
              <a:t>CH</a:t>
            </a:r>
            <a:r>
              <a:rPr lang="de-DE" sz="1600" baseline="-25000" dirty="0"/>
              <a:t>2</a:t>
            </a:r>
            <a:r>
              <a:rPr lang="de-DE" sz="1600" dirty="0"/>
              <a:t>=CH-COOH</a:t>
            </a:r>
            <a:endParaRPr lang="de-DE" sz="1600" baseline="30000" dirty="0"/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5B03B033-59A5-90F9-C853-18D7A873DE50}"/>
              </a:ext>
            </a:extLst>
          </p:cNvPr>
          <p:cNvGrpSpPr/>
          <p:nvPr/>
        </p:nvGrpSpPr>
        <p:grpSpPr>
          <a:xfrm>
            <a:off x="3613283" y="5473280"/>
            <a:ext cx="1663731" cy="692851"/>
            <a:chOff x="3613283" y="5473280"/>
            <a:chExt cx="1663731" cy="692851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EE6A3D85-51AD-48A4-9511-4C15F7C34364}"/>
                </a:ext>
              </a:extLst>
            </p:cNvPr>
            <p:cNvGrpSpPr/>
            <p:nvPr/>
          </p:nvGrpSpPr>
          <p:grpSpPr>
            <a:xfrm>
              <a:off x="3965574" y="5473280"/>
              <a:ext cx="1311440" cy="692851"/>
              <a:chOff x="877656" y="3834253"/>
              <a:chExt cx="1311440" cy="692851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E4DF9732-A1FC-35BB-70F1-C5689C157ABA}"/>
                  </a:ext>
                </a:extLst>
              </p:cNvPr>
              <p:cNvGrpSpPr/>
              <p:nvPr/>
            </p:nvGrpSpPr>
            <p:grpSpPr>
              <a:xfrm>
                <a:off x="877656" y="3834253"/>
                <a:ext cx="1311440" cy="692851"/>
                <a:chOff x="877655" y="1867854"/>
                <a:chExt cx="1311440" cy="692851"/>
              </a:xfrm>
            </p:grpSpPr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F0490107-D9F0-ACC5-73AE-92A1D34DAA68}"/>
                    </a:ext>
                  </a:extLst>
                </p:cNvPr>
                <p:cNvSpPr/>
                <p:nvPr/>
              </p:nvSpPr>
              <p:spPr>
                <a:xfrm rot="10800000" flipV="1">
                  <a:off x="1490430" y="2154303"/>
                  <a:ext cx="347987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67" name="Grafik 66" descr="Ein Bild, das Kugel, Kreis, Screenshot, Ball enthält.&#10;&#10;Automatisch generierte Beschreibung">
                  <a:extLst>
                    <a:ext uri="{FF2B5EF4-FFF2-40B4-BE49-F238E27FC236}">
                      <a16:creationId xmlns:a16="http://schemas.microsoft.com/office/drawing/2014/main" id="{D0AC5AF8-E6E8-517F-3922-CC9A87C9B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15702" y="1867854"/>
                  <a:ext cx="573393" cy="692851"/>
                </a:xfrm>
                <a:prstGeom prst="rect">
                  <a:avLst/>
                </a:prstGeom>
              </p:spPr>
            </p:pic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00915657-8498-4A53-CB14-BA18C566C0B3}"/>
                    </a:ext>
                  </a:extLst>
                </p:cNvPr>
                <p:cNvSpPr/>
                <p:nvPr/>
              </p:nvSpPr>
              <p:spPr>
                <a:xfrm rot="10800000" flipV="1">
                  <a:off x="877655" y="2208278"/>
                  <a:ext cx="347987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EB1260D5-CE2E-2089-EA9A-5FAA285D48B9}"/>
                    </a:ext>
                  </a:extLst>
                </p:cNvPr>
                <p:cNvSpPr/>
                <p:nvPr/>
              </p:nvSpPr>
              <p:spPr>
                <a:xfrm rot="10800000" flipV="1">
                  <a:off x="877655" y="2097153"/>
                  <a:ext cx="347987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60" name="Grafik 59" descr="Ein Bild, das Ball, Kugel, Ei, rot enthält.&#10;&#10;Automatisch generierte Beschreibung">
                <a:extLst>
                  <a:ext uri="{FF2B5EF4-FFF2-40B4-BE49-F238E27FC236}">
                    <a16:creationId xmlns:a16="http://schemas.microsoft.com/office/drawing/2014/main" id="{09D684A3-80EF-8003-48CD-46C8B5B2F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5702" y="3834253"/>
                <a:ext cx="573393" cy="686877"/>
              </a:xfrm>
              <a:prstGeom prst="rect">
                <a:avLst/>
              </a:prstGeom>
            </p:spPr>
          </p:pic>
        </p:grpSp>
        <p:pic>
          <p:nvPicPr>
            <p:cNvPr id="68" name="Grafik 67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53FDC9F5-EB5F-3F22-02A1-93B46FAD6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3613283" y="5562532"/>
              <a:ext cx="499668" cy="499668"/>
            </a:xfrm>
            <a:prstGeom prst="rect">
              <a:avLst/>
            </a:prstGeom>
          </p:spPr>
        </p:pic>
        <p:pic>
          <p:nvPicPr>
            <p:cNvPr id="69" name="Grafik 68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D6A1A910-41B9-D091-06C1-143DE165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65439" y="5563616"/>
              <a:ext cx="499668" cy="499668"/>
            </a:xfrm>
            <a:prstGeom prst="rect">
              <a:avLst/>
            </a:prstGeom>
          </p:spPr>
        </p:pic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48EECC49-89AB-1B14-B174-51691B10502B}"/>
              </a:ext>
            </a:extLst>
          </p:cNvPr>
          <p:cNvSpPr txBox="1"/>
          <p:nvPr/>
        </p:nvSpPr>
        <p:spPr>
          <a:xfrm>
            <a:off x="3383125" y="1108218"/>
            <a:ext cx="21808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Butyric Acid:</a:t>
            </a:r>
          </a:p>
          <a:p>
            <a:r>
              <a:rPr lang="de-DE" sz="1600" dirty="0"/>
              <a:t>(butanoic acid, butter)</a:t>
            </a:r>
            <a:r>
              <a:rPr lang="de-DE" sz="2400" dirty="0"/>
              <a:t>  </a:t>
            </a:r>
          </a:p>
          <a:p>
            <a:r>
              <a:rPr lang="de-DE" sz="1600" dirty="0"/>
              <a:t>CH</a:t>
            </a:r>
            <a:r>
              <a:rPr lang="de-DE" sz="1600" baseline="-25000" dirty="0"/>
              <a:t>3</a:t>
            </a:r>
            <a:r>
              <a:rPr lang="de-DE" sz="1600" dirty="0"/>
              <a:t>-CH</a:t>
            </a:r>
            <a:r>
              <a:rPr lang="de-DE" sz="1600" baseline="-25000" dirty="0"/>
              <a:t>2</a:t>
            </a:r>
            <a:r>
              <a:rPr lang="de-DE" sz="1600" dirty="0"/>
              <a:t>-CH</a:t>
            </a:r>
            <a:r>
              <a:rPr lang="de-DE" sz="1600" baseline="-25000" dirty="0"/>
              <a:t>2</a:t>
            </a:r>
            <a:r>
              <a:rPr lang="de-DE" sz="1600" dirty="0"/>
              <a:t>-COOH</a:t>
            </a:r>
            <a:endParaRPr lang="de-DE" sz="1600" baseline="30000" dirty="0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89CCEA36-8570-1920-27D6-6AB54BD953F1}"/>
              </a:ext>
            </a:extLst>
          </p:cNvPr>
          <p:cNvGrpSpPr/>
          <p:nvPr/>
        </p:nvGrpSpPr>
        <p:grpSpPr>
          <a:xfrm>
            <a:off x="3563494" y="2272880"/>
            <a:ext cx="2202470" cy="692851"/>
            <a:chOff x="312294" y="5473280"/>
            <a:chExt cx="2202470" cy="692851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2600D156-6798-0FF6-9C60-40A996E85801}"/>
                </a:ext>
              </a:extLst>
            </p:cNvPr>
            <p:cNvGrpSpPr/>
            <p:nvPr/>
          </p:nvGrpSpPr>
          <p:grpSpPr>
            <a:xfrm>
              <a:off x="312294" y="5473280"/>
              <a:ext cx="2202470" cy="692851"/>
              <a:chOff x="-13374" y="3834253"/>
              <a:chExt cx="2202470" cy="692851"/>
            </a:xfrm>
          </p:grpSpPr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8877DFF3-F2E4-8084-2B9D-8CF1210F5A7F}"/>
                  </a:ext>
                </a:extLst>
              </p:cNvPr>
              <p:cNvGrpSpPr/>
              <p:nvPr/>
            </p:nvGrpSpPr>
            <p:grpSpPr>
              <a:xfrm>
                <a:off x="-13374" y="3834253"/>
                <a:ext cx="2202470" cy="692851"/>
                <a:chOff x="-13374" y="3834253"/>
                <a:chExt cx="2202470" cy="692851"/>
              </a:xfrm>
            </p:grpSpPr>
            <p:grpSp>
              <p:nvGrpSpPr>
                <p:cNvPr id="84" name="Gruppieren 83">
                  <a:extLst>
                    <a:ext uri="{FF2B5EF4-FFF2-40B4-BE49-F238E27FC236}">
                      <a16:creationId xmlns:a16="http://schemas.microsoft.com/office/drawing/2014/main" id="{CDCFDEA8-DD9B-ACD7-BC02-D093EFE90674}"/>
                    </a:ext>
                  </a:extLst>
                </p:cNvPr>
                <p:cNvGrpSpPr/>
                <p:nvPr/>
              </p:nvGrpSpPr>
              <p:grpSpPr>
                <a:xfrm>
                  <a:off x="313223" y="3834253"/>
                  <a:ext cx="1875873" cy="692851"/>
                  <a:chOff x="313222" y="1867854"/>
                  <a:chExt cx="1875873" cy="692851"/>
                </a:xfrm>
              </p:grpSpPr>
              <p:sp>
                <p:nvSpPr>
                  <p:cNvPr id="86" name="Rechteck 85">
                    <a:extLst>
                      <a:ext uri="{FF2B5EF4-FFF2-40B4-BE49-F238E27FC236}">
                        <a16:creationId xmlns:a16="http://schemas.microsoft.com/office/drawing/2014/main" id="{66618B22-27E9-2C2F-49AF-2746DEE179A3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313222" y="2154303"/>
                    <a:ext cx="1525196" cy="10992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87" name="Grafik 86" descr="Ein Bild, das Kugel, Kreis, Screenshot, Ball enthält.&#10;&#10;Automatisch generierte Beschreibung">
                    <a:extLst>
                      <a:ext uri="{FF2B5EF4-FFF2-40B4-BE49-F238E27FC236}">
                        <a16:creationId xmlns:a16="http://schemas.microsoft.com/office/drawing/2014/main" id="{08B37B55-654E-2C61-162C-F7544D17D4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15702" y="1867854"/>
                    <a:ext cx="573393" cy="6928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Grafik 84" descr="Ein Bild, das Ei, Kugel, Ball, Kreis enthält.&#10;&#10;Automatisch generierte Beschreibung">
                  <a:extLst>
                    <a:ext uri="{FF2B5EF4-FFF2-40B4-BE49-F238E27FC236}">
                      <a16:creationId xmlns:a16="http://schemas.microsoft.com/office/drawing/2014/main" id="{A1483C8F-FBA0-B502-4866-73BCD4FE89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-13374" y="3925828"/>
                  <a:ext cx="499669" cy="499669"/>
                </a:xfrm>
                <a:prstGeom prst="rect">
                  <a:avLst/>
                </a:prstGeom>
              </p:spPr>
            </p:pic>
          </p:grpSp>
          <p:pic>
            <p:nvPicPr>
              <p:cNvPr id="83" name="Grafik 82" descr="Ein Bild, das Ball, Kugel, Ei, rot enthält.&#10;&#10;Automatisch generierte Beschreibung">
                <a:extLst>
                  <a:ext uri="{FF2B5EF4-FFF2-40B4-BE49-F238E27FC236}">
                    <a16:creationId xmlns:a16="http://schemas.microsoft.com/office/drawing/2014/main" id="{2CC95628-D094-DBC1-F478-B6EFAC42C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5702" y="3834253"/>
                <a:ext cx="573393" cy="686877"/>
              </a:xfrm>
              <a:prstGeom prst="rect">
                <a:avLst/>
              </a:prstGeom>
            </p:spPr>
          </p:pic>
        </p:grpSp>
        <p:pic>
          <p:nvPicPr>
            <p:cNvPr id="79" name="Grafik 78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7C8BC422-6DE4-B26B-77B8-4D207B96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396006" y="5562532"/>
              <a:ext cx="499668" cy="499668"/>
            </a:xfrm>
            <a:prstGeom prst="rect">
              <a:avLst/>
            </a:prstGeom>
          </p:spPr>
        </p:pic>
        <p:pic>
          <p:nvPicPr>
            <p:cNvPr id="88" name="Grafik 87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90CFEFEB-A466-1822-F7D1-CCED66070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853081" y="5562532"/>
              <a:ext cx="499668" cy="499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20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32BEAB0-44F5-8AAA-2DB8-7C5ED7237D2C}"/>
              </a:ext>
            </a:extLst>
          </p:cNvPr>
          <p:cNvSpPr txBox="1"/>
          <p:nvPr/>
        </p:nvSpPr>
        <p:spPr>
          <a:xfrm>
            <a:off x="485093" y="366216"/>
            <a:ext cx="2879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Amino Acids 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92F9046A-927C-5F28-D891-D411BE2DD0E0}"/>
              </a:ext>
            </a:extLst>
          </p:cNvPr>
          <p:cNvSpPr txBox="1"/>
          <p:nvPr/>
        </p:nvSpPr>
        <p:spPr>
          <a:xfrm>
            <a:off x="512925" y="2753838"/>
            <a:ext cx="3318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Glutamin:  </a:t>
            </a:r>
          </a:p>
          <a:p>
            <a:r>
              <a:rPr lang="de-DE" sz="1600" dirty="0"/>
              <a:t>(NH3</a:t>
            </a:r>
            <a:r>
              <a:rPr lang="de-DE" sz="1600" baseline="30000" dirty="0"/>
              <a:t>+</a:t>
            </a:r>
            <a:r>
              <a:rPr lang="de-DE" sz="1600" dirty="0"/>
              <a:t>-CH-COO-)-CH2-CH2-(C=O)-NH2</a:t>
            </a:r>
            <a:endParaRPr lang="de-DE" sz="1600" baseline="30000" dirty="0"/>
          </a:p>
        </p:txBody>
      </p:sp>
      <p:pic>
        <p:nvPicPr>
          <p:cNvPr id="109" name="Grafik 108">
            <a:extLst>
              <a:ext uri="{FF2B5EF4-FFF2-40B4-BE49-F238E27FC236}">
                <a16:creationId xmlns:a16="http://schemas.microsoft.com/office/drawing/2014/main" id="{C294E60F-079E-0084-358C-505F5B909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601" y="437410"/>
            <a:ext cx="2386203" cy="2215760"/>
          </a:xfrm>
          <a:prstGeom prst="rect">
            <a:avLst/>
          </a:prstGeom>
        </p:spPr>
      </p:pic>
      <p:sp>
        <p:nvSpPr>
          <p:cNvPr id="253" name="Textfeld 252">
            <a:extLst>
              <a:ext uri="{FF2B5EF4-FFF2-40B4-BE49-F238E27FC236}">
                <a16:creationId xmlns:a16="http://schemas.microsoft.com/office/drawing/2014/main" id="{D52A8AF7-6DCF-3C07-030E-690121FD0111}"/>
              </a:ext>
            </a:extLst>
          </p:cNvPr>
          <p:cNvSpPr txBox="1"/>
          <p:nvPr/>
        </p:nvSpPr>
        <p:spPr>
          <a:xfrm>
            <a:off x="512925" y="1070242"/>
            <a:ext cx="1737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Glycin:  </a:t>
            </a:r>
          </a:p>
          <a:p>
            <a:r>
              <a:rPr lang="de-DE" sz="1600" dirty="0"/>
              <a:t>(NH3</a:t>
            </a:r>
            <a:r>
              <a:rPr lang="de-DE" sz="1600" baseline="30000" dirty="0"/>
              <a:t>+</a:t>
            </a:r>
            <a:r>
              <a:rPr lang="de-DE" sz="1600" dirty="0"/>
              <a:t>-CH-COO-)-H</a:t>
            </a:r>
            <a:endParaRPr lang="de-DE" sz="1600" baseline="30000" dirty="0"/>
          </a:p>
        </p:txBody>
      </p:sp>
      <p:sp>
        <p:nvSpPr>
          <p:cNvPr id="320" name="Textfeld 319">
            <a:extLst>
              <a:ext uri="{FF2B5EF4-FFF2-40B4-BE49-F238E27FC236}">
                <a16:creationId xmlns:a16="http://schemas.microsoft.com/office/drawing/2014/main" id="{22E47508-EAB6-3799-E573-48383A21F32D}"/>
              </a:ext>
            </a:extLst>
          </p:cNvPr>
          <p:cNvSpPr txBox="1"/>
          <p:nvPr/>
        </p:nvSpPr>
        <p:spPr>
          <a:xfrm>
            <a:off x="4295216" y="1070242"/>
            <a:ext cx="1737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Alanin:  </a:t>
            </a:r>
          </a:p>
          <a:p>
            <a:r>
              <a:rPr lang="de-DE" sz="1600" dirty="0"/>
              <a:t>(NH3</a:t>
            </a:r>
            <a:r>
              <a:rPr lang="de-DE" sz="1600" baseline="30000" dirty="0"/>
              <a:t>+</a:t>
            </a:r>
            <a:r>
              <a:rPr lang="de-DE" sz="1600" dirty="0"/>
              <a:t>-CH-COO-)-H</a:t>
            </a:r>
            <a:endParaRPr lang="de-DE" sz="1600" baseline="30000" dirty="0"/>
          </a:p>
        </p:txBody>
      </p:sp>
      <p:sp>
        <p:nvSpPr>
          <p:cNvPr id="390" name="Textfeld 389">
            <a:extLst>
              <a:ext uri="{FF2B5EF4-FFF2-40B4-BE49-F238E27FC236}">
                <a16:creationId xmlns:a16="http://schemas.microsoft.com/office/drawing/2014/main" id="{275E59D3-0875-5E04-1E8F-A69BB7A51B80}"/>
              </a:ext>
            </a:extLst>
          </p:cNvPr>
          <p:cNvSpPr txBox="1"/>
          <p:nvPr/>
        </p:nvSpPr>
        <p:spPr>
          <a:xfrm>
            <a:off x="4295216" y="3203842"/>
            <a:ext cx="227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Serin:  </a:t>
            </a:r>
          </a:p>
          <a:p>
            <a:r>
              <a:rPr lang="de-DE" sz="1600" dirty="0"/>
              <a:t>(NH3</a:t>
            </a:r>
            <a:r>
              <a:rPr lang="de-DE" sz="1600" baseline="30000" dirty="0"/>
              <a:t>+</a:t>
            </a:r>
            <a:r>
              <a:rPr lang="de-DE" sz="1600" dirty="0"/>
              <a:t>-CH-COO-)-CH2-OH</a:t>
            </a:r>
            <a:endParaRPr lang="de-DE" sz="1600" baseline="30000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2BB329A-9A1A-70BE-5F73-8C7945203C29}"/>
              </a:ext>
            </a:extLst>
          </p:cNvPr>
          <p:cNvGrpSpPr/>
          <p:nvPr/>
        </p:nvGrpSpPr>
        <p:grpSpPr>
          <a:xfrm>
            <a:off x="588582" y="1867854"/>
            <a:ext cx="1600513" cy="692851"/>
            <a:chOff x="588582" y="1867854"/>
            <a:chExt cx="1600513" cy="692851"/>
          </a:xfrm>
        </p:grpSpPr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8E4942F0-D63D-BAEE-9041-E3B4AD380312}"/>
                </a:ext>
              </a:extLst>
            </p:cNvPr>
            <p:cNvGrpSpPr/>
            <p:nvPr/>
          </p:nvGrpSpPr>
          <p:grpSpPr>
            <a:xfrm>
              <a:off x="588582" y="1965347"/>
              <a:ext cx="1249836" cy="458309"/>
              <a:chOff x="4457248" y="4101890"/>
              <a:chExt cx="1249836" cy="458309"/>
            </a:xfrm>
          </p:grpSpPr>
          <p:sp>
            <p:nvSpPr>
              <p:cNvPr id="285" name="Rechteck 284">
                <a:extLst>
                  <a:ext uri="{FF2B5EF4-FFF2-40B4-BE49-F238E27FC236}">
                    <a16:creationId xmlns:a16="http://schemas.microsoft.com/office/drawing/2014/main" id="{EFC89673-0CDA-5495-8A64-23FC151CEBD7}"/>
                  </a:ext>
                </a:extLst>
              </p:cNvPr>
              <p:cNvSpPr/>
              <p:nvPr/>
            </p:nvSpPr>
            <p:spPr>
              <a:xfrm rot="10800000" flipV="1">
                <a:off x="4648762" y="4290846"/>
                <a:ext cx="1058322" cy="10992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57" name="Grafik 256" descr="Ein Bild, das Kreis, Ei, Kugel enthält.&#10;&#10;Automatisch generierte Beschreibung">
                <a:extLst>
                  <a:ext uri="{FF2B5EF4-FFF2-40B4-BE49-F238E27FC236}">
                    <a16:creationId xmlns:a16="http://schemas.microsoft.com/office/drawing/2014/main" id="{CA2478AA-70EC-342F-0108-E42FBA5C7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7248" y="4101890"/>
                <a:ext cx="452508" cy="458309"/>
              </a:xfrm>
              <a:prstGeom prst="rect">
                <a:avLst/>
              </a:prstGeom>
            </p:spPr>
          </p:pic>
        </p:grpSp>
        <p:pic>
          <p:nvPicPr>
            <p:cNvPr id="3" name="Grafik 2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A9A6613A-0F12-A13A-EB8C-D23BE52B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4371" y="1959571"/>
              <a:ext cx="499668" cy="499668"/>
            </a:xfrm>
            <a:prstGeom prst="rect">
              <a:avLst/>
            </a:prstGeom>
          </p:spPr>
        </p:pic>
        <p:pic>
          <p:nvPicPr>
            <p:cNvPr id="6" name="Grafik 5" descr="Ein Bild, das Kugel, Kreis, Screenshot, Ball enthält.&#10;&#10;Automatisch generierte Beschreibung">
              <a:extLst>
                <a:ext uri="{FF2B5EF4-FFF2-40B4-BE49-F238E27FC236}">
                  <a16:creationId xmlns:a16="http://schemas.microsoft.com/office/drawing/2014/main" id="{13BF7E70-ABCC-5C38-C929-C69303EE4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5702" y="1867854"/>
              <a:ext cx="573393" cy="692851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5F18CE8-50B8-3601-76E5-61380CA8300F}"/>
              </a:ext>
            </a:extLst>
          </p:cNvPr>
          <p:cNvGrpSpPr/>
          <p:nvPr/>
        </p:nvGrpSpPr>
        <p:grpSpPr>
          <a:xfrm>
            <a:off x="520867" y="3564986"/>
            <a:ext cx="1606424" cy="2714413"/>
            <a:chOff x="520867" y="3564986"/>
            <a:chExt cx="1606424" cy="2714413"/>
          </a:xfrm>
        </p:grpSpPr>
        <p:grpSp>
          <p:nvGrpSpPr>
            <p:cNvPr id="403" name="Gruppieren 402">
              <a:extLst>
                <a:ext uri="{FF2B5EF4-FFF2-40B4-BE49-F238E27FC236}">
                  <a16:creationId xmlns:a16="http://schemas.microsoft.com/office/drawing/2014/main" id="{CA04FE93-E9DE-DA2B-6738-B1E5E4285FFC}"/>
                </a:ext>
              </a:extLst>
            </p:cNvPr>
            <p:cNvGrpSpPr/>
            <p:nvPr/>
          </p:nvGrpSpPr>
          <p:grpSpPr>
            <a:xfrm>
              <a:off x="520867" y="3664909"/>
              <a:ext cx="1249836" cy="2614490"/>
              <a:chOff x="520867" y="4092611"/>
              <a:chExt cx="1249836" cy="2614490"/>
            </a:xfrm>
          </p:grpSpPr>
          <p:grpSp>
            <p:nvGrpSpPr>
              <p:cNvPr id="245" name="Gruppieren 244">
                <a:extLst>
                  <a:ext uri="{FF2B5EF4-FFF2-40B4-BE49-F238E27FC236}">
                    <a16:creationId xmlns:a16="http://schemas.microsoft.com/office/drawing/2014/main" id="{85E51477-0FDE-6C61-1162-111EB44FD1B4}"/>
                  </a:ext>
                </a:extLst>
              </p:cNvPr>
              <p:cNvGrpSpPr/>
              <p:nvPr/>
            </p:nvGrpSpPr>
            <p:grpSpPr>
              <a:xfrm>
                <a:off x="520867" y="4092611"/>
                <a:ext cx="1249836" cy="2614490"/>
                <a:chOff x="520867" y="2085393"/>
                <a:chExt cx="1249836" cy="2614490"/>
              </a:xfrm>
            </p:grpSpPr>
            <p:grpSp>
              <p:nvGrpSpPr>
                <p:cNvPr id="108" name="Gruppieren 107">
                  <a:extLst>
                    <a:ext uri="{FF2B5EF4-FFF2-40B4-BE49-F238E27FC236}">
                      <a16:creationId xmlns:a16="http://schemas.microsoft.com/office/drawing/2014/main" id="{67F5256F-9481-6E9C-655E-FB39BD351466}"/>
                    </a:ext>
                  </a:extLst>
                </p:cNvPr>
                <p:cNvGrpSpPr/>
                <p:nvPr/>
              </p:nvGrpSpPr>
              <p:grpSpPr>
                <a:xfrm>
                  <a:off x="712381" y="2085393"/>
                  <a:ext cx="1058322" cy="2614490"/>
                  <a:chOff x="712381" y="2085393"/>
                  <a:chExt cx="1058322" cy="2614490"/>
                </a:xfrm>
              </p:grpSpPr>
              <p:grpSp>
                <p:nvGrpSpPr>
                  <p:cNvPr id="80" name="Gruppieren 79">
                    <a:extLst>
                      <a:ext uri="{FF2B5EF4-FFF2-40B4-BE49-F238E27FC236}">
                        <a16:creationId xmlns:a16="http://schemas.microsoft.com/office/drawing/2014/main" id="{20825907-0A7D-01F7-DEB8-74236E40D4BB}"/>
                      </a:ext>
                    </a:extLst>
                  </p:cNvPr>
                  <p:cNvGrpSpPr/>
                  <p:nvPr/>
                </p:nvGrpSpPr>
                <p:grpSpPr>
                  <a:xfrm>
                    <a:off x="712381" y="2085393"/>
                    <a:ext cx="1058322" cy="2413582"/>
                    <a:chOff x="1640357" y="1983793"/>
                    <a:chExt cx="1058322" cy="2413582"/>
                  </a:xfrm>
                </p:grpSpPr>
                <p:sp>
                  <p:nvSpPr>
                    <p:cNvPr id="59" name="Rechteck 58">
                      <a:extLst>
                        <a:ext uri="{FF2B5EF4-FFF2-40B4-BE49-F238E27FC236}">
                          <a16:creationId xmlns:a16="http://schemas.microsoft.com/office/drawing/2014/main" id="{3A262E20-0E26-793F-28DB-411EA172CE50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1640357" y="2182028"/>
                      <a:ext cx="1058322" cy="10992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2B455CD2-AE3C-EC1B-D7D4-26630F0C5E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46421" y="1983793"/>
                      <a:ext cx="499669" cy="2413582"/>
                      <a:chOff x="4103236" y="2051312"/>
                      <a:chExt cx="1080000" cy="5216795"/>
                    </a:xfrm>
                  </p:grpSpPr>
                  <p:sp>
                    <p:nvSpPr>
                      <p:cNvPr id="63" name="Rechteck 62">
                        <a:extLst>
                          <a:ext uri="{FF2B5EF4-FFF2-40B4-BE49-F238E27FC236}">
                            <a16:creationId xmlns:a16="http://schemas.microsoft.com/office/drawing/2014/main" id="{1999D2D8-B8BB-2D26-9BB8-FD1CE81D5997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167121" y="4673202"/>
                        <a:ext cx="4952219" cy="237591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bg1">
                              <a:lumMod val="75000"/>
                              <a:shade val="30000"/>
                              <a:satMod val="115000"/>
                            </a:schemeClr>
                          </a:gs>
                          <a:gs pos="50000">
                            <a:schemeClr val="bg1">
                              <a:lumMod val="75000"/>
                              <a:shade val="67500"/>
                              <a:satMod val="115000"/>
                            </a:schemeClr>
                          </a:gs>
                          <a:gs pos="100000">
                            <a:schemeClr val="bg1">
                              <a:lumMod val="75000"/>
                              <a:shade val="100000"/>
                              <a:satMod val="115000"/>
                            </a:schemeClr>
                          </a:gs>
                        </a:gsLst>
                        <a:lin ang="162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grpSp>
                    <p:nvGrpSpPr>
                      <p:cNvPr id="65" name="Gruppieren 64">
                        <a:extLst>
                          <a:ext uri="{FF2B5EF4-FFF2-40B4-BE49-F238E27FC236}">
                            <a16:creationId xmlns:a16="http://schemas.microsoft.com/office/drawing/2014/main" id="{5A0D156D-9886-F008-3699-A18232A23F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03236" y="2051312"/>
                        <a:ext cx="1080000" cy="1080000"/>
                        <a:chOff x="7146193" y="1561128"/>
                        <a:chExt cx="1080000" cy="1080000"/>
                      </a:xfrm>
                    </p:grpSpPr>
                    <p:sp>
                      <p:nvSpPr>
                        <p:cNvPr id="71" name="Oval 70">
                          <a:extLst>
                            <a:ext uri="{FF2B5EF4-FFF2-40B4-BE49-F238E27FC236}">
                              <a16:creationId xmlns:a16="http://schemas.microsoft.com/office/drawing/2014/main" id="{767A26AB-F29D-B38A-F9B3-E1AABD8C972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146193" y="1561128"/>
                          <a:ext cx="1080000" cy="1080000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 w="3175">
                          <a:noFill/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0" h="152400"/>
                        </a:sp3d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de-DE" dirty="0"/>
                        </a:p>
                      </p:txBody>
                    </p:sp>
                    <p:sp>
                      <p:nvSpPr>
                        <p:cNvPr id="72" name="Oval 71">
                          <a:extLst>
                            <a:ext uri="{FF2B5EF4-FFF2-40B4-BE49-F238E27FC236}">
                              <a16:creationId xmlns:a16="http://schemas.microsoft.com/office/drawing/2014/main" id="{61AA9B9A-AA97-CD38-BC9F-6BE23040A6A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524193" y="1939128"/>
                          <a:ext cx="324000" cy="324000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 w="3175">
                          <a:noFill/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11150"/>
                        </a:sp3d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de-DE" dirty="0"/>
                        </a:p>
                      </p:txBody>
                    </p:sp>
                  </p:grpSp>
                </p:grpSp>
              </p:grpSp>
              <p:pic>
                <p:nvPicPr>
                  <p:cNvPr id="106" name="Grafik 105" descr="Ein Bild, das Ei, Kreis, Kugel, Ball enthält.&#10;&#10;Automatisch generierte Beschreibung">
                    <a:extLst>
                      <a:ext uri="{FF2B5EF4-FFF2-40B4-BE49-F238E27FC236}">
                        <a16:creationId xmlns:a16="http://schemas.microsoft.com/office/drawing/2014/main" id="{632CD611-AA52-B183-35A7-4256E2CE5F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23911" y="4199344"/>
                    <a:ext cx="494203" cy="500539"/>
                  </a:xfrm>
                  <a:prstGeom prst="rect">
                    <a:avLst/>
                  </a:prstGeom>
                </p:spPr>
              </p:pic>
              <p:pic>
                <p:nvPicPr>
                  <p:cNvPr id="107" name="Grafik 106" descr="Ein Bild, das Kreis, Kugel, Screenshot, Ball enthält.&#10;&#10;Automatisch generierte Beschreibung">
                    <a:extLst>
                      <a:ext uri="{FF2B5EF4-FFF2-40B4-BE49-F238E27FC236}">
                        <a16:creationId xmlns:a16="http://schemas.microsoft.com/office/drawing/2014/main" id="{06556DF9-7C1A-46D2-9788-FF1B3E092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8445" y="3678636"/>
                    <a:ext cx="499668" cy="49966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4" name="Grafik 243" descr="Ein Bild, das Kreis, Ei, Kugel enthält.&#10;&#10;Automatisch generierte Beschreibung">
                  <a:extLst>
                    <a:ext uri="{FF2B5EF4-FFF2-40B4-BE49-F238E27FC236}">
                      <a16:creationId xmlns:a16="http://schemas.microsoft.com/office/drawing/2014/main" id="{687EA2E9-2924-6170-8ABD-110AFECA11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0867" y="2094672"/>
                  <a:ext cx="452508" cy="458309"/>
                </a:xfrm>
                <a:prstGeom prst="rect">
                  <a:avLst/>
                </a:prstGeom>
              </p:spPr>
            </p:pic>
          </p:grpSp>
          <p:pic>
            <p:nvPicPr>
              <p:cNvPr id="398" name="Grafik 397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BA1FC5B2-E630-F719-1D28-199C7B84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443" y="4619403"/>
                <a:ext cx="499668" cy="499668"/>
              </a:xfrm>
              <a:prstGeom prst="rect">
                <a:avLst/>
              </a:prstGeom>
            </p:spPr>
          </p:pic>
          <p:pic>
            <p:nvPicPr>
              <p:cNvPr id="402" name="Grafik 401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5C57E73A-34B2-E43A-C182-9901557A3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443" y="5160017"/>
                <a:ext cx="499668" cy="499668"/>
              </a:xfrm>
              <a:prstGeom prst="rect">
                <a:avLst/>
              </a:prstGeom>
            </p:spPr>
          </p:pic>
        </p:grpSp>
        <p:pic>
          <p:nvPicPr>
            <p:cNvPr id="9" name="Grafik 8" descr="Ein Bild, das Kugel, Kreis, Screenshot, Ball enthält.&#10;&#10;Automatisch generierte Beschreibung">
              <a:extLst>
                <a:ext uri="{FF2B5EF4-FFF2-40B4-BE49-F238E27FC236}">
                  <a16:creationId xmlns:a16="http://schemas.microsoft.com/office/drawing/2014/main" id="{233DE322-D278-3A65-0A5D-5E3C5FC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3898" y="3564986"/>
              <a:ext cx="573393" cy="692851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BEFA2D-1A82-8A57-BDC5-3CAA8B945398}"/>
              </a:ext>
            </a:extLst>
          </p:cNvPr>
          <p:cNvGrpSpPr/>
          <p:nvPr/>
        </p:nvGrpSpPr>
        <p:grpSpPr>
          <a:xfrm>
            <a:off x="4370873" y="1857600"/>
            <a:ext cx="1617583" cy="1143097"/>
            <a:chOff x="4370873" y="1857600"/>
            <a:chExt cx="1617583" cy="1143097"/>
          </a:xfrm>
        </p:grpSpPr>
        <p:grpSp>
          <p:nvGrpSpPr>
            <p:cNvPr id="362" name="Gruppieren 361">
              <a:extLst>
                <a:ext uri="{FF2B5EF4-FFF2-40B4-BE49-F238E27FC236}">
                  <a16:creationId xmlns:a16="http://schemas.microsoft.com/office/drawing/2014/main" id="{F3BCCDE2-5995-514B-0D2D-D2ADB4AE573D}"/>
                </a:ext>
              </a:extLst>
            </p:cNvPr>
            <p:cNvGrpSpPr/>
            <p:nvPr/>
          </p:nvGrpSpPr>
          <p:grpSpPr>
            <a:xfrm>
              <a:off x="4370873" y="1956068"/>
              <a:ext cx="1249836" cy="1044629"/>
              <a:chOff x="4370873" y="1956068"/>
              <a:chExt cx="1249836" cy="1044629"/>
            </a:xfrm>
          </p:grpSpPr>
          <p:grpSp>
            <p:nvGrpSpPr>
              <p:cNvPr id="321" name="Gruppieren 320">
                <a:extLst>
                  <a:ext uri="{FF2B5EF4-FFF2-40B4-BE49-F238E27FC236}">
                    <a16:creationId xmlns:a16="http://schemas.microsoft.com/office/drawing/2014/main" id="{9F2B563E-90E7-16B1-88A8-164EC6AC927F}"/>
                  </a:ext>
                </a:extLst>
              </p:cNvPr>
              <p:cNvGrpSpPr/>
              <p:nvPr/>
            </p:nvGrpSpPr>
            <p:grpSpPr>
              <a:xfrm>
                <a:off x="4370873" y="1956068"/>
                <a:ext cx="1249836" cy="619911"/>
                <a:chOff x="4457248" y="4092611"/>
                <a:chExt cx="1249836" cy="619911"/>
              </a:xfrm>
            </p:grpSpPr>
            <p:sp>
              <p:nvSpPr>
                <p:cNvPr id="323" name="Rechteck 322">
                  <a:extLst>
                    <a:ext uri="{FF2B5EF4-FFF2-40B4-BE49-F238E27FC236}">
                      <a16:creationId xmlns:a16="http://schemas.microsoft.com/office/drawing/2014/main" id="{69CF2649-0094-7715-7936-05170EA103A9}"/>
                    </a:ext>
                  </a:extLst>
                </p:cNvPr>
                <p:cNvSpPr/>
                <p:nvPr/>
              </p:nvSpPr>
              <p:spPr>
                <a:xfrm rot="10800000" flipV="1">
                  <a:off x="4648762" y="4290846"/>
                  <a:ext cx="1058322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4" name="Rechteck 323">
                  <a:extLst>
                    <a:ext uri="{FF2B5EF4-FFF2-40B4-BE49-F238E27FC236}">
                      <a16:creationId xmlns:a16="http://schemas.microsoft.com/office/drawing/2014/main" id="{E4F569F0-DBDE-433A-B80D-114FBBE33BD6}"/>
                    </a:ext>
                  </a:extLst>
                </p:cNvPr>
                <p:cNvSpPr/>
                <p:nvPr/>
              </p:nvSpPr>
              <p:spPr>
                <a:xfrm rot="5400000">
                  <a:off x="4955906" y="4408809"/>
                  <a:ext cx="497502" cy="10992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325" name="Gruppieren 324">
                  <a:extLst>
                    <a:ext uri="{FF2B5EF4-FFF2-40B4-BE49-F238E27FC236}">
                      <a16:creationId xmlns:a16="http://schemas.microsoft.com/office/drawing/2014/main" id="{1390BE17-F567-44A1-5220-0B9094DB994D}"/>
                    </a:ext>
                  </a:extLst>
                </p:cNvPr>
                <p:cNvGrpSpPr/>
                <p:nvPr/>
              </p:nvGrpSpPr>
              <p:grpSpPr>
                <a:xfrm>
                  <a:off x="4954826" y="4092611"/>
                  <a:ext cx="499669" cy="499669"/>
                  <a:chOff x="7146193" y="1561128"/>
                  <a:chExt cx="1080000" cy="1080000"/>
                </a:xfrm>
              </p:grpSpPr>
              <p:sp>
                <p:nvSpPr>
                  <p:cNvPr id="348" name="Oval 347">
                    <a:extLst>
                      <a:ext uri="{FF2B5EF4-FFF2-40B4-BE49-F238E27FC236}">
                        <a16:creationId xmlns:a16="http://schemas.microsoft.com/office/drawing/2014/main" id="{28D8E85D-DD09-05F0-FD7A-FA89E8DD6B7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46193" y="1561128"/>
                    <a:ext cx="1080000" cy="10800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81000" h="15240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77D69125-4708-CCA3-BBE6-CFC5851034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24193" y="1939128"/>
                    <a:ext cx="324000" cy="324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11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pic>
              <p:nvPicPr>
                <p:cNvPr id="333" name="Grafik 332" descr="Ein Bild, das Kreis, Ei, Kugel enthält.&#10;&#10;Automatisch generierte Beschreibung">
                  <a:extLst>
                    <a:ext uri="{FF2B5EF4-FFF2-40B4-BE49-F238E27FC236}">
                      <a16:creationId xmlns:a16="http://schemas.microsoft.com/office/drawing/2014/main" id="{0BAE73B7-37FF-59D4-16BF-800D6B4E42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7248" y="4101890"/>
                  <a:ext cx="452508" cy="458309"/>
                </a:xfrm>
                <a:prstGeom prst="rect">
                  <a:avLst/>
                </a:prstGeom>
              </p:spPr>
            </p:pic>
          </p:grpSp>
          <p:pic>
            <p:nvPicPr>
              <p:cNvPr id="360" name="Grafik 359" descr="Ein Bild, das Ei, Kugel, Ball, Kreis enthält.&#10;&#10;Automatisch generierte Beschreibung">
                <a:extLst>
                  <a:ext uri="{FF2B5EF4-FFF2-40B4-BE49-F238E27FC236}">
                    <a16:creationId xmlns:a16="http://schemas.microsoft.com/office/drawing/2014/main" id="{D7E5AE14-A58D-F0AE-EBE5-627B68753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8447" y="2501028"/>
                <a:ext cx="499669" cy="499669"/>
              </a:xfrm>
              <a:prstGeom prst="rect">
                <a:avLst/>
              </a:prstGeom>
            </p:spPr>
          </p:pic>
        </p:grpSp>
        <p:pic>
          <p:nvPicPr>
            <p:cNvPr id="11" name="Grafik 10" descr="Ein Bild, das Kugel, Kreis, Screenshot, Ball enthält.&#10;&#10;Automatisch generierte Beschreibung">
              <a:extLst>
                <a:ext uri="{FF2B5EF4-FFF2-40B4-BE49-F238E27FC236}">
                  <a16:creationId xmlns:a16="http://schemas.microsoft.com/office/drawing/2014/main" id="{0D0B5081-B0A3-2718-D130-CB93DC312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063" y="1857600"/>
              <a:ext cx="573393" cy="692851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22AD02F-741B-A5D4-865C-79A9298299F1}"/>
              </a:ext>
            </a:extLst>
          </p:cNvPr>
          <p:cNvGrpSpPr/>
          <p:nvPr/>
        </p:nvGrpSpPr>
        <p:grpSpPr>
          <a:xfrm>
            <a:off x="4370873" y="4018418"/>
            <a:ext cx="1622771" cy="1142368"/>
            <a:chOff x="4370873" y="4018418"/>
            <a:chExt cx="1622771" cy="1142368"/>
          </a:xfrm>
        </p:grpSpPr>
        <p:grpSp>
          <p:nvGrpSpPr>
            <p:cNvPr id="391" name="Gruppieren 390">
              <a:extLst>
                <a:ext uri="{FF2B5EF4-FFF2-40B4-BE49-F238E27FC236}">
                  <a16:creationId xmlns:a16="http://schemas.microsoft.com/office/drawing/2014/main" id="{65D427D3-43D5-29D6-7A9A-888DDC647555}"/>
                </a:ext>
              </a:extLst>
            </p:cNvPr>
            <p:cNvGrpSpPr/>
            <p:nvPr/>
          </p:nvGrpSpPr>
          <p:grpSpPr>
            <a:xfrm>
              <a:off x="4370873" y="4115068"/>
              <a:ext cx="1249836" cy="1045718"/>
              <a:chOff x="4370873" y="4115068"/>
              <a:chExt cx="1249836" cy="1045718"/>
            </a:xfrm>
          </p:grpSpPr>
          <p:grpSp>
            <p:nvGrpSpPr>
              <p:cNvPr id="364" name="Gruppieren 363">
                <a:extLst>
                  <a:ext uri="{FF2B5EF4-FFF2-40B4-BE49-F238E27FC236}">
                    <a16:creationId xmlns:a16="http://schemas.microsoft.com/office/drawing/2014/main" id="{107DC3E6-93B6-6C71-8D1A-5759B48F0541}"/>
                  </a:ext>
                </a:extLst>
              </p:cNvPr>
              <p:cNvGrpSpPr/>
              <p:nvPr/>
            </p:nvGrpSpPr>
            <p:grpSpPr>
              <a:xfrm>
                <a:off x="4370873" y="4115068"/>
                <a:ext cx="1249836" cy="902013"/>
                <a:chOff x="4457248" y="4092611"/>
                <a:chExt cx="1249836" cy="902013"/>
              </a:xfrm>
            </p:grpSpPr>
            <p:sp>
              <p:nvSpPr>
                <p:cNvPr id="366" name="Rechteck 365">
                  <a:extLst>
                    <a:ext uri="{FF2B5EF4-FFF2-40B4-BE49-F238E27FC236}">
                      <a16:creationId xmlns:a16="http://schemas.microsoft.com/office/drawing/2014/main" id="{C847B515-6478-E5AD-CD41-951D8C7FD52A}"/>
                    </a:ext>
                  </a:extLst>
                </p:cNvPr>
                <p:cNvSpPr/>
                <p:nvPr/>
              </p:nvSpPr>
              <p:spPr>
                <a:xfrm rot="10800000" flipV="1">
                  <a:off x="4648762" y="4290846"/>
                  <a:ext cx="1058322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7" name="Rechteck 366">
                  <a:extLst>
                    <a:ext uri="{FF2B5EF4-FFF2-40B4-BE49-F238E27FC236}">
                      <a16:creationId xmlns:a16="http://schemas.microsoft.com/office/drawing/2014/main" id="{C7C2D2C8-4E31-D580-D3B2-97B6BD6265A8}"/>
                    </a:ext>
                  </a:extLst>
                </p:cNvPr>
                <p:cNvSpPr/>
                <p:nvPr/>
              </p:nvSpPr>
              <p:spPr>
                <a:xfrm rot="5400000">
                  <a:off x="4811678" y="4549860"/>
                  <a:ext cx="779605" cy="10992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371" name="Gruppieren 370">
                  <a:extLst>
                    <a:ext uri="{FF2B5EF4-FFF2-40B4-BE49-F238E27FC236}">
                      <a16:creationId xmlns:a16="http://schemas.microsoft.com/office/drawing/2014/main" id="{C7B7DAD0-A36D-9599-3E91-4DEDEA42C317}"/>
                    </a:ext>
                  </a:extLst>
                </p:cNvPr>
                <p:cNvGrpSpPr/>
                <p:nvPr/>
              </p:nvGrpSpPr>
              <p:grpSpPr>
                <a:xfrm>
                  <a:off x="4954826" y="4092611"/>
                  <a:ext cx="499669" cy="499669"/>
                  <a:chOff x="7146193" y="1561128"/>
                  <a:chExt cx="1080000" cy="1080000"/>
                </a:xfrm>
              </p:grpSpPr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66D03211-49CF-0954-3C1E-5DFEFC1249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46193" y="1561128"/>
                    <a:ext cx="1080000" cy="10800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81000" h="15240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0E4F369E-CB22-47CC-415D-4ABE40C027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24193" y="1939128"/>
                    <a:ext cx="324000" cy="324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11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pic>
              <p:nvPicPr>
                <p:cNvPr id="373" name="Grafik 372" descr="Ein Bild, das Kreis, Ei, Kugel enthält.&#10;&#10;Automatisch generierte Beschreibung">
                  <a:extLst>
                    <a:ext uri="{FF2B5EF4-FFF2-40B4-BE49-F238E27FC236}">
                      <a16:creationId xmlns:a16="http://schemas.microsoft.com/office/drawing/2014/main" id="{A0E038FF-E8E8-E2F6-8312-B25175876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7248" y="4101890"/>
                  <a:ext cx="452508" cy="458309"/>
                </a:xfrm>
                <a:prstGeom prst="rect">
                  <a:avLst/>
                </a:prstGeom>
              </p:spPr>
            </p:pic>
          </p:grpSp>
          <p:pic>
            <p:nvPicPr>
              <p:cNvPr id="386" name="Grafik 385" descr="Ein Bild, das Ball, Kreis, Ei, Kugel enthält.&#10;&#10;Automatisch generierte Beschreibung">
                <a:extLst>
                  <a:ext uri="{FF2B5EF4-FFF2-40B4-BE49-F238E27FC236}">
                    <a16:creationId xmlns:a16="http://schemas.microsoft.com/office/drawing/2014/main" id="{C6D9993F-6CED-CDDA-7DA1-34E9BBA31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4463" y="4661118"/>
                <a:ext cx="499668" cy="499668"/>
              </a:xfrm>
              <a:prstGeom prst="rect">
                <a:avLst/>
              </a:prstGeom>
            </p:spPr>
          </p:pic>
        </p:grpSp>
        <p:pic>
          <p:nvPicPr>
            <p:cNvPr id="13" name="Grafik 12" descr="Ein Bild, das Kugel, Kreis, Screenshot, Ball enthält.&#10;&#10;Automatisch generierte Beschreibung">
              <a:extLst>
                <a:ext uri="{FF2B5EF4-FFF2-40B4-BE49-F238E27FC236}">
                  <a16:creationId xmlns:a16="http://schemas.microsoft.com/office/drawing/2014/main" id="{90107116-2575-6E70-E14E-E65EA7208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251" y="4018418"/>
              <a:ext cx="573393" cy="692851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A65BD01-D18C-4205-592B-8B77216DDA59}"/>
              </a:ext>
            </a:extLst>
          </p:cNvPr>
          <p:cNvGrpSpPr/>
          <p:nvPr/>
        </p:nvGrpSpPr>
        <p:grpSpPr>
          <a:xfrm>
            <a:off x="7673053" y="2947857"/>
            <a:ext cx="1629761" cy="1348160"/>
            <a:chOff x="7673053" y="2947857"/>
            <a:chExt cx="1629761" cy="1348160"/>
          </a:xfrm>
        </p:grpSpPr>
        <p:grpSp>
          <p:nvGrpSpPr>
            <p:cNvPr id="409" name="Gruppieren 408">
              <a:extLst>
                <a:ext uri="{FF2B5EF4-FFF2-40B4-BE49-F238E27FC236}">
                  <a16:creationId xmlns:a16="http://schemas.microsoft.com/office/drawing/2014/main" id="{985A555B-47CF-9289-8ED0-3E417D96483A}"/>
                </a:ext>
              </a:extLst>
            </p:cNvPr>
            <p:cNvGrpSpPr/>
            <p:nvPr/>
          </p:nvGrpSpPr>
          <p:grpSpPr>
            <a:xfrm>
              <a:off x="7673053" y="3039088"/>
              <a:ext cx="1271545" cy="1256929"/>
              <a:chOff x="7673052" y="3918225"/>
              <a:chExt cx="1336623" cy="1321259"/>
            </a:xfrm>
          </p:grpSpPr>
          <p:grpSp>
            <p:nvGrpSpPr>
              <p:cNvPr id="154" name="Gruppieren 153">
                <a:extLst>
                  <a:ext uri="{FF2B5EF4-FFF2-40B4-BE49-F238E27FC236}">
                    <a16:creationId xmlns:a16="http://schemas.microsoft.com/office/drawing/2014/main" id="{105FF8CE-B5B8-C6AE-5251-01D28EBCCDE4}"/>
                  </a:ext>
                </a:extLst>
              </p:cNvPr>
              <p:cNvGrpSpPr/>
              <p:nvPr/>
            </p:nvGrpSpPr>
            <p:grpSpPr>
              <a:xfrm>
                <a:off x="7884775" y="3918225"/>
                <a:ext cx="1124900" cy="1321259"/>
                <a:chOff x="3450457" y="2156982"/>
                <a:chExt cx="1058322" cy="1243059"/>
              </a:xfrm>
            </p:grpSpPr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4BEB99D8-3249-0E00-8BDD-1D17A6A73E1B}"/>
                    </a:ext>
                  </a:extLst>
                </p:cNvPr>
                <p:cNvSpPr/>
                <p:nvPr/>
              </p:nvSpPr>
              <p:spPr>
                <a:xfrm rot="10800000" flipV="1">
                  <a:off x="3450457" y="2355217"/>
                  <a:ext cx="1058322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C40D8DDF-EDE9-8160-7DE9-86644DCEF6E6}"/>
                    </a:ext>
                  </a:extLst>
                </p:cNvPr>
                <p:cNvSpPr/>
                <p:nvPr/>
              </p:nvSpPr>
              <p:spPr>
                <a:xfrm rot="5400000">
                  <a:off x="3494177" y="2736604"/>
                  <a:ext cx="1024352" cy="10992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136" name="Gruppieren 135">
                  <a:extLst>
                    <a:ext uri="{FF2B5EF4-FFF2-40B4-BE49-F238E27FC236}">
                      <a16:creationId xmlns:a16="http://schemas.microsoft.com/office/drawing/2014/main" id="{B48CC92C-3268-90D1-FAB4-3D045C28044D}"/>
                    </a:ext>
                  </a:extLst>
                </p:cNvPr>
                <p:cNvGrpSpPr/>
                <p:nvPr/>
              </p:nvGrpSpPr>
              <p:grpSpPr>
                <a:xfrm>
                  <a:off x="3756521" y="2156982"/>
                  <a:ext cx="499669" cy="499669"/>
                  <a:chOff x="7146193" y="1561128"/>
                  <a:chExt cx="1080000" cy="1080000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20E4AA47-F396-20E0-4AEC-1E5F26F9B9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46193" y="1561128"/>
                    <a:ext cx="1080000" cy="10800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81000" h="15240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B2B7581A-8CEF-EB7F-CB05-A3181F9E9F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24193" y="1939128"/>
                    <a:ext cx="324000" cy="324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11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pic>
              <p:nvPicPr>
                <p:cNvPr id="152" name="Grafik 151" descr="Ein Bild, das Kugel enthält.&#10;&#10;Automatisch generierte Beschreibung">
                  <a:extLst>
                    <a:ext uri="{FF2B5EF4-FFF2-40B4-BE49-F238E27FC236}">
                      <a16:creationId xmlns:a16="http://schemas.microsoft.com/office/drawing/2014/main" id="{8CF0A600-B9C2-94AD-B01B-28A3CB8C2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3346" y="2704565"/>
                  <a:ext cx="516230" cy="695476"/>
                </a:xfrm>
                <a:prstGeom prst="rect">
                  <a:avLst/>
                </a:prstGeom>
              </p:spPr>
            </p:pic>
          </p:grpSp>
          <p:pic>
            <p:nvPicPr>
              <p:cNvPr id="408" name="Grafik 407" descr="Ein Bild, das Kreis, Ei, Kugel enthält.&#10;&#10;Automatisch generierte Beschreibung">
                <a:extLst>
                  <a:ext uri="{FF2B5EF4-FFF2-40B4-BE49-F238E27FC236}">
                    <a16:creationId xmlns:a16="http://schemas.microsoft.com/office/drawing/2014/main" id="{3052116A-9555-9B74-44C5-E316F59A5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73052" y="3933954"/>
                <a:ext cx="486916" cy="493159"/>
              </a:xfrm>
              <a:prstGeom prst="rect">
                <a:avLst/>
              </a:prstGeom>
            </p:spPr>
          </p:pic>
        </p:grpSp>
        <p:pic>
          <p:nvPicPr>
            <p:cNvPr id="16" name="Grafik 15" descr="Ein Bild, das Kugel, Kreis, Screenshot, Ball enthält.&#10;&#10;Automatisch generierte Beschreibung">
              <a:extLst>
                <a:ext uri="{FF2B5EF4-FFF2-40B4-BE49-F238E27FC236}">
                  <a16:creationId xmlns:a16="http://schemas.microsoft.com/office/drawing/2014/main" id="{902920F5-680B-A534-0B94-03FEA4F9B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9421" y="2947857"/>
              <a:ext cx="573393" cy="692851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BF9FFE6-86B0-7AE1-FE90-5C5CD56B0E8E}"/>
              </a:ext>
            </a:extLst>
          </p:cNvPr>
          <p:cNvGrpSpPr/>
          <p:nvPr/>
        </p:nvGrpSpPr>
        <p:grpSpPr>
          <a:xfrm>
            <a:off x="9475031" y="2951032"/>
            <a:ext cx="1633252" cy="1350600"/>
            <a:chOff x="9475031" y="2951032"/>
            <a:chExt cx="1633252" cy="1350600"/>
          </a:xfrm>
        </p:grpSpPr>
        <p:grpSp>
          <p:nvGrpSpPr>
            <p:cNvPr id="413" name="Gruppieren 412">
              <a:extLst>
                <a:ext uri="{FF2B5EF4-FFF2-40B4-BE49-F238E27FC236}">
                  <a16:creationId xmlns:a16="http://schemas.microsoft.com/office/drawing/2014/main" id="{98D0DE27-09DE-B6CD-09E3-973574076EE6}"/>
                </a:ext>
              </a:extLst>
            </p:cNvPr>
            <p:cNvGrpSpPr/>
            <p:nvPr/>
          </p:nvGrpSpPr>
          <p:grpSpPr>
            <a:xfrm>
              <a:off x="9475031" y="3044703"/>
              <a:ext cx="1274737" cy="1256929"/>
              <a:chOff x="9586155" y="3923840"/>
              <a:chExt cx="1339978" cy="1321259"/>
            </a:xfrm>
          </p:grpSpPr>
          <p:grpSp>
            <p:nvGrpSpPr>
              <p:cNvPr id="155" name="Gruppieren 154">
                <a:extLst>
                  <a:ext uri="{FF2B5EF4-FFF2-40B4-BE49-F238E27FC236}">
                    <a16:creationId xmlns:a16="http://schemas.microsoft.com/office/drawing/2014/main" id="{0B65559A-8ED1-323F-5994-A0FA07AEBF52}"/>
                  </a:ext>
                </a:extLst>
              </p:cNvPr>
              <p:cNvGrpSpPr/>
              <p:nvPr/>
            </p:nvGrpSpPr>
            <p:grpSpPr>
              <a:xfrm>
                <a:off x="9801232" y="3923840"/>
                <a:ext cx="1124901" cy="1321259"/>
                <a:chOff x="3450457" y="2156982"/>
                <a:chExt cx="1058322" cy="1243059"/>
              </a:xfrm>
            </p:grpSpPr>
            <p:sp>
              <p:nvSpPr>
                <p:cNvPr id="156" name="Rechteck 155">
                  <a:extLst>
                    <a:ext uri="{FF2B5EF4-FFF2-40B4-BE49-F238E27FC236}">
                      <a16:creationId xmlns:a16="http://schemas.microsoft.com/office/drawing/2014/main" id="{85798B33-AF8D-7693-20C2-34584E6C4D52}"/>
                    </a:ext>
                  </a:extLst>
                </p:cNvPr>
                <p:cNvSpPr/>
                <p:nvPr/>
              </p:nvSpPr>
              <p:spPr>
                <a:xfrm rot="10800000" flipV="1">
                  <a:off x="3450457" y="2355217"/>
                  <a:ext cx="1058322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Rechteck 156">
                  <a:extLst>
                    <a:ext uri="{FF2B5EF4-FFF2-40B4-BE49-F238E27FC236}">
                      <a16:creationId xmlns:a16="http://schemas.microsoft.com/office/drawing/2014/main" id="{610E2453-5BED-4519-3126-AA72AAEDA87E}"/>
                    </a:ext>
                  </a:extLst>
                </p:cNvPr>
                <p:cNvSpPr/>
                <p:nvPr/>
              </p:nvSpPr>
              <p:spPr>
                <a:xfrm rot="5400000">
                  <a:off x="3494177" y="2736604"/>
                  <a:ext cx="1024352" cy="10992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158" name="Gruppieren 157">
                  <a:extLst>
                    <a:ext uri="{FF2B5EF4-FFF2-40B4-BE49-F238E27FC236}">
                      <a16:creationId xmlns:a16="http://schemas.microsoft.com/office/drawing/2014/main" id="{292E560F-5413-5087-65D3-A79BFE22E781}"/>
                    </a:ext>
                  </a:extLst>
                </p:cNvPr>
                <p:cNvGrpSpPr/>
                <p:nvPr/>
              </p:nvGrpSpPr>
              <p:grpSpPr>
                <a:xfrm>
                  <a:off x="3756521" y="2156982"/>
                  <a:ext cx="499669" cy="499669"/>
                  <a:chOff x="7146193" y="1561128"/>
                  <a:chExt cx="1080000" cy="1080000"/>
                </a:xfrm>
              </p:grpSpPr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283852E3-EE27-E86D-89AA-CB2C7FAF63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46193" y="1561128"/>
                    <a:ext cx="1080000" cy="10800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81000" h="15240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4FF000FE-15EC-31E6-2AAB-25B502D973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24193" y="1939128"/>
                    <a:ext cx="324000" cy="324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11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pic>
              <p:nvPicPr>
                <p:cNvPr id="161" name="Grafik 160" descr="Ein Bild, das Kugel enthält.&#10;&#10;Automatisch generierte Beschreibung">
                  <a:extLst>
                    <a:ext uri="{FF2B5EF4-FFF2-40B4-BE49-F238E27FC236}">
                      <a16:creationId xmlns:a16="http://schemas.microsoft.com/office/drawing/2014/main" id="{2815EF5C-2D4F-5060-FCFF-AE5D260D4D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3346" y="2704565"/>
                  <a:ext cx="516230" cy="695476"/>
                </a:xfrm>
                <a:prstGeom prst="rect">
                  <a:avLst/>
                </a:prstGeom>
              </p:spPr>
            </p:pic>
          </p:grpSp>
          <p:pic>
            <p:nvPicPr>
              <p:cNvPr id="412" name="Grafik 411" descr="Ein Bild, das Kreis, Ei, Kugel enthält.&#10;&#10;Automatisch generierte Beschreibung">
                <a:extLst>
                  <a:ext uri="{FF2B5EF4-FFF2-40B4-BE49-F238E27FC236}">
                    <a16:creationId xmlns:a16="http://schemas.microsoft.com/office/drawing/2014/main" id="{F112250E-33EF-457E-3904-3C935FB96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86155" y="3940304"/>
                <a:ext cx="486916" cy="493159"/>
              </a:xfrm>
              <a:prstGeom prst="rect">
                <a:avLst/>
              </a:prstGeom>
            </p:spPr>
          </p:pic>
        </p:grpSp>
        <p:pic>
          <p:nvPicPr>
            <p:cNvPr id="18" name="Grafik 17" descr="Ein Bild, das Kugel, Kreis, Screenshot, Ball enthält.&#10;&#10;Automatisch generierte Beschreibung">
              <a:extLst>
                <a:ext uri="{FF2B5EF4-FFF2-40B4-BE49-F238E27FC236}">
                  <a16:creationId xmlns:a16="http://schemas.microsoft.com/office/drawing/2014/main" id="{14393698-AA15-BDA3-6677-DD5B1AD30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34890" y="2951032"/>
              <a:ext cx="573393" cy="692851"/>
            </a:xfrm>
            <a:prstGeom prst="rect">
              <a:avLst/>
            </a:prstGeom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8C9CF41-675F-0EA2-9F83-7F18531726DC}"/>
              </a:ext>
            </a:extLst>
          </p:cNvPr>
          <p:cNvGrpSpPr/>
          <p:nvPr/>
        </p:nvGrpSpPr>
        <p:grpSpPr>
          <a:xfrm>
            <a:off x="7756592" y="4571601"/>
            <a:ext cx="3290777" cy="1350734"/>
            <a:chOff x="7756592" y="4571601"/>
            <a:chExt cx="3290777" cy="1350734"/>
          </a:xfrm>
        </p:grpSpPr>
        <p:grpSp>
          <p:nvGrpSpPr>
            <p:cNvPr id="417" name="Gruppieren 416">
              <a:extLst>
                <a:ext uri="{FF2B5EF4-FFF2-40B4-BE49-F238E27FC236}">
                  <a16:creationId xmlns:a16="http://schemas.microsoft.com/office/drawing/2014/main" id="{4B501AEB-56B8-502B-C417-1915FD95AB1E}"/>
                </a:ext>
              </a:extLst>
            </p:cNvPr>
            <p:cNvGrpSpPr/>
            <p:nvPr/>
          </p:nvGrpSpPr>
          <p:grpSpPr>
            <a:xfrm>
              <a:off x="7756592" y="4661885"/>
              <a:ext cx="2919140" cy="1260450"/>
              <a:chOff x="7994098" y="4879957"/>
              <a:chExt cx="3068542" cy="1324960"/>
            </a:xfrm>
          </p:grpSpPr>
          <p:grpSp>
            <p:nvGrpSpPr>
              <p:cNvPr id="204" name="Gruppieren 203">
                <a:extLst>
                  <a:ext uri="{FF2B5EF4-FFF2-40B4-BE49-F238E27FC236}">
                    <a16:creationId xmlns:a16="http://schemas.microsoft.com/office/drawing/2014/main" id="{2E19F475-A866-71C0-7AEF-00459EADEE5F}"/>
                  </a:ext>
                </a:extLst>
              </p:cNvPr>
              <p:cNvGrpSpPr/>
              <p:nvPr/>
            </p:nvGrpSpPr>
            <p:grpSpPr>
              <a:xfrm>
                <a:off x="10094921" y="4883657"/>
                <a:ext cx="967719" cy="1321259"/>
                <a:chOff x="3598335" y="2156982"/>
                <a:chExt cx="910443" cy="1243059"/>
              </a:xfrm>
            </p:grpSpPr>
            <p:sp>
              <p:nvSpPr>
                <p:cNvPr id="205" name="Rechteck 204">
                  <a:extLst>
                    <a:ext uri="{FF2B5EF4-FFF2-40B4-BE49-F238E27FC236}">
                      <a16:creationId xmlns:a16="http://schemas.microsoft.com/office/drawing/2014/main" id="{49DC07FD-26B4-5BFD-D4A9-4D91AAF7CC93}"/>
                    </a:ext>
                  </a:extLst>
                </p:cNvPr>
                <p:cNvSpPr/>
                <p:nvPr/>
              </p:nvSpPr>
              <p:spPr>
                <a:xfrm rot="10800000" flipV="1">
                  <a:off x="3598335" y="2355217"/>
                  <a:ext cx="910443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7" name="Rechteck 206">
                  <a:extLst>
                    <a:ext uri="{FF2B5EF4-FFF2-40B4-BE49-F238E27FC236}">
                      <a16:creationId xmlns:a16="http://schemas.microsoft.com/office/drawing/2014/main" id="{D49199E3-E73D-AF88-584F-ED808B1CB096}"/>
                    </a:ext>
                  </a:extLst>
                </p:cNvPr>
                <p:cNvSpPr/>
                <p:nvPr/>
              </p:nvSpPr>
              <p:spPr>
                <a:xfrm rot="5400000">
                  <a:off x="3494177" y="2736604"/>
                  <a:ext cx="1024352" cy="10992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208" name="Gruppieren 207">
                  <a:extLst>
                    <a:ext uri="{FF2B5EF4-FFF2-40B4-BE49-F238E27FC236}">
                      <a16:creationId xmlns:a16="http://schemas.microsoft.com/office/drawing/2014/main" id="{E45BE2AF-D2F4-5C71-461F-E35E0477B92E}"/>
                    </a:ext>
                  </a:extLst>
                </p:cNvPr>
                <p:cNvGrpSpPr/>
                <p:nvPr/>
              </p:nvGrpSpPr>
              <p:grpSpPr>
                <a:xfrm>
                  <a:off x="3756521" y="2156982"/>
                  <a:ext cx="499669" cy="499669"/>
                  <a:chOff x="7146193" y="1561128"/>
                  <a:chExt cx="1080000" cy="1080000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EEF593D4-7C00-EA38-19DF-88490C3DC52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46193" y="1561128"/>
                    <a:ext cx="1080000" cy="1080000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81000" h="15240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850C2B82-DA6C-462C-F29E-107A745B50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24193" y="1939128"/>
                    <a:ext cx="324000" cy="324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311150"/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pic>
              <p:nvPicPr>
                <p:cNvPr id="212" name="Grafik 211" descr="Ein Bild, das Kugel enthält.&#10;&#10;Automatisch generierte Beschreibung">
                  <a:extLst>
                    <a:ext uri="{FF2B5EF4-FFF2-40B4-BE49-F238E27FC236}">
                      <a16:creationId xmlns:a16="http://schemas.microsoft.com/office/drawing/2014/main" id="{C123D402-252C-FCB7-BD47-BFC39C7F75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3346" y="2704565"/>
                  <a:ext cx="516230" cy="695476"/>
                </a:xfrm>
                <a:prstGeom prst="rect">
                  <a:avLst/>
                </a:prstGeom>
              </p:spPr>
            </p:pic>
          </p:grpSp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F3CE8BCB-04BB-3676-836E-EF849C61CE27}"/>
                  </a:ext>
                </a:extLst>
              </p:cNvPr>
              <p:cNvGrpSpPr/>
              <p:nvPr/>
            </p:nvGrpSpPr>
            <p:grpSpPr>
              <a:xfrm>
                <a:off x="8246917" y="4883658"/>
                <a:ext cx="1631396" cy="1321259"/>
                <a:chOff x="7664942" y="4704426"/>
                <a:chExt cx="1534839" cy="1243059"/>
              </a:xfrm>
            </p:grpSpPr>
            <p:sp>
              <p:nvSpPr>
                <p:cNvPr id="173" name="Rechteck 172">
                  <a:extLst>
                    <a:ext uri="{FF2B5EF4-FFF2-40B4-BE49-F238E27FC236}">
                      <a16:creationId xmlns:a16="http://schemas.microsoft.com/office/drawing/2014/main" id="{53F1A726-46F4-F697-1D4B-F277F12C38B9}"/>
                    </a:ext>
                  </a:extLst>
                </p:cNvPr>
                <p:cNvSpPr/>
                <p:nvPr/>
              </p:nvSpPr>
              <p:spPr>
                <a:xfrm rot="10800000" flipV="1">
                  <a:off x="7664942" y="4902661"/>
                  <a:ext cx="1534839" cy="10992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grpSp>
              <p:nvGrpSpPr>
                <p:cNvPr id="246" name="Gruppieren 245">
                  <a:extLst>
                    <a:ext uri="{FF2B5EF4-FFF2-40B4-BE49-F238E27FC236}">
                      <a16:creationId xmlns:a16="http://schemas.microsoft.com/office/drawing/2014/main" id="{3243183C-1D9E-E5EE-6ED6-9EC8C5AA68DF}"/>
                    </a:ext>
                  </a:extLst>
                </p:cNvPr>
                <p:cNvGrpSpPr/>
                <p:nvPr/>
              </p:nvGrpSpPr>
              <p:grpSpPr>
                <a:xfrm>
                  <a:off x="7931646" y="4704426"/>
                  <a:ext cx="516230" cy="1243059"/>
                  <a:chOff x="7664946" y="4704426"/>
                  <a:chExt cx="516230" cy="1243059"/>
                </a:xfrm>
              </p:grpSpPr>
              <p:sp>
                <p:nvSpPr>
                  <p:cNvPr id="174" name="Rechteck 173">
                    <a:extLst>
                      <a:ext uri="{FF2B5EF4-FFF2-40B4-BE49-F238E27FC236}">
                        <a16:creationId xmlns:a16="http://schemas.microsoft.com/office/drawing/2014/main" id="{A3A49443-7A2C-62B4-D32A-68EB6AD822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405777" y="5284048"/>
                    <a:ext cx="1024352" cy="1099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grpSp>
                <p:nvGrpSpPr>
                  <p:cNvPr id="177" name="Gruppieren 176">
                    <a:extLst>
                      <a:ext uri="{FF2B5EF4-FFF2-40B4-BE49-F238E27FC236}">
                        <a16:creationId xmlns:a16="http://schemas.microsoft.com/office/drawing/2014/main" id="{A0353B08-DBCE-4753-DFD8-8D65AB1BE34F}"/>
                      </a:ext>
                    </a:extLst>
                  </p:cNvPr>
                  <p:cNvGrpSpPr/>
                  <p:nvPr/>
                </p:nvGrpSpPr>
                <p:grpSpPr>
                  <a:xfrm>
                    <a:off x="7668121" y="4704426"/>
                    <a:ext cx="499669" cy="499669"/>
                    <a:chOff x="7146193" y="1561128"/>
                    <a:chExt cx="1080000" cy="1080000"/>
                  </a:xfrm>
                </p:grpSpPr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C6786B10-92AC-00D7-BDB2-43CFE4AAE53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146193" y="1561128"/>
                      <a:ext cx="1080000" cy="1080000"/>
                    </a:xfrm>
                    <a:prstGeom prst="ellipse">
                      <a:avLst/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175"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0" h="152400"/>
                    </a:sp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sp>
                  <p:nvSpPr>
                    <p:cNvPr id="203" name="Oval 202">
                      <a:extLst>
                        <a:ext uri="{FF2B5EF4-FFF2-40B4-BE49-F238E27FC236}">
                          <a16:creationId xmlns:a16="http://schemas.microsoft.com/office/drawing/2014/main" id="{63918FD9-278E-E606-4D83-EA9837B360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524193" y="1939128"/>
                      <a:ext cx="324000" cy="32400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311150"/>
                    </a:sp3d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</p:grpSp>
              <p:pic>
                <p:nvPicPr>
                  <p:cNvPr id="181" name="Grafik 180" descr="Ein Bild, das Kugel enthält.&#10;&#10;Automatisch generierte Beschreibung">
                    <a:extLst>
                      <a:ext uri="{FF2B5EF4-FFF2-40B4-BE49-F238E27FC236}">
                        <a16:creationId xmlns:a16="http://schemas.microsoft.com/office/drawing/2014/main" id="{9F6CC980-4340-8C7B-0422-1A57B5FC1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664946" y="5252009"/>
                    <a:ext cx="516230" cy="6954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06" name="Grafik 405" descr="Ein Bild, das Kreis, Ei, Kugel enthält.&#10;&#10;Automatisch generierte Beschreibung">
                <a:extLst>
                  <a:ext uri="{FF2B5EF4-FFF2-40B4-BE49-F238E27FC236}">
                    <a16:creationId xmlns:a16="http://schemas.microsoft.com/office/drawing/2014/main" id="{025121BD-C136-CA4D-DFC1-5C968CA5B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94098" y="4906203"/>
                <a:ext cx="486916" cy="493159"/>
              </a:xfrm>
              <a:prstGeom prst="rect">
                <a:avLst/>
              </a:prstGeom>
            </p:spPr>
          </p:pic>
          <p:pic>
            <p:nvPicPr>
              <p:cNvPr id="415" name="Grafik 414" descr="Ein Bild, das Kreis, Kugel, Ei enthält.&#10;&#10;Automatisch generierte Beschreibung">
                <a:extLst>
                  <a:ext uri="{FF2B5EF4-FFF2-40B4-BE49-F238E27FC236}">
                    <a16:creationId xmlns:a16="http://schemas.microsoft.com/office/drawing/2014/main" id="{1EAA6B7D-A1F4-AF1A-620B-1A4FC6E78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10765" y="4909270"/>
                <a:ext cx="486917" cy="486917"/>
              </a:xfrm>
              <a:prstGeom prst="rect">
                <a:avLst/>
              </a:prstGeom>
            </p:spPr>
          </p:pic>
          <p:pic>
            <p:nvPicPr>
              <p:cNvPr id="416" name="Grafik 415" descr="Ein Bild, das Kreis, Kugel, Screenshot, Ball enthält.&#10;&#10;Automatisch generierte Beschreibung">
                <a:extLst>
                  <a:ext uri="{FF2B5EF4-FFF2-40B4-BE49-F238E27FC236}">
                    <a16:creationId xmlns:a16="http://schemas.microsoft.com/office/drawing/2014/main" id="{920A286D-49A7-774E-2243-5F24AACF1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23780" y="4879957"/>
                <a:ext cx="531103" cy="531103"/>
              </a:xfrm>
              <a:prstGeom prst="rect">
                <a:avLst/>
              </a:prstGeom>
            </p:spPr>
          </p:pic>
        </p:grpSp>
        <p:pic>
          <p:nvPicPr>
            <p:cNvPr id="20" name="Grafik 19" descr="Ein Bild, das Kugel, Kreis, Screenshot, Ball enthält.&#10;&#10;Automatisch generierte Beschreibung">
              <a:extLst>
                <a:ext uri="{FF2B5EF4-FFF2-40B4-BE49-F238E27FC236}">
                  <a16:creationId xmlns:a16="http://schemas.microsoft.com/office/drawing/2014/main" id="{FF5FCC55-02F9-A3C5-8810-7281A1E0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3976" y="4571601"/>
              <a:ext cx="573393" cy="692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97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2953AEC-BB97-FF5D-19C8-A195A55210D7}"/>
              </a:ext>
            </a:extLst>
          </p:cNvPr>
          <p:cNvSpPr txBox="1"/>
          <p:nvPr/>
        </p:nvSpPr>
        <p:spPr>
          <a:xfrm>
            <a:off x="511597" y="445729"/>
            <a:ext cx="177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Acetyl-CoA:  </a:t>
            </a:r>
          </a:p>
          <a:p>
            <a:r>
              <a:rPr lang="de-DE" sz="1600" dirty="0"/>
              <a:t>CoA-S-(C=O)-CH3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B917A6-46B2-4AB2-8173-72E0835DC182}"/>
              </a:ext>
            </a:extLst>
          </p:cNvPr>
          <p:cNvSpPr txBox="1"/>
          <p:nvPr/>
        </p:nvSpPr>
        <p:spPr>
          <a:xfrm>
            <a:off x="5335058" y="5377414"/>
            <a:ext cx="2048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Oxaloacelate: </a:t>
            </a:r>
          </a:p>
          <a:p>
            <a:r>
              <a:rPr lang="de-DE" sz="1600" dirty="0"/>
              <a:t>COO</a:t>
            </a:r>
            <a:r>
              <a:rPr lang="de-DE" sz="1600" baseline="30000" dirty="0"/>
              <a:t>—</a:t>
            </a:r>
            <a:r>
              <a:rPr lang="de-DE" sz="1600" dirty="0"/>
              <a:t>CH2-(C=O)-COO</a:t>
            </a:r>
            <a:r>
              <a:rPr lang="de-DE" sz="1600" baseline="30000" dirty="0"/>
              <a:t>-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94B6A7-0976-8D82-A1F5-559A43BAF393}"/>
              </a:ext>
            </a:extLst>
          </p:cNvPr>
          <p:cNvSpPr txBox="1"/>
          <p:nvPr/>
        </p:nvSpPr>
        <p:spPr>
          <a:xfrm>
            <a:off x="511597" y="2345943"/>
            <a:ext cx="3375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Citrate:</a:t>
            </a:r>
          </a:p>
          <a:p>
            <a:r>
              <a:rPr lang="de-DE" sz="1600" dirty="0"/>
              <a:t>COO</a:t>
            </a:r>
            <a:r>
              <a:rPr lang="de-DE" sz="1600" baseline="30000" dirty="0"/>
              <a:t>—</a:t>
            </a:r>
            <a:r>
              <a:rPr lang="de-DE" sz="1600" dirty="0"/>
              <a:t>-CH2-((C-OH)-COO</a:t>
            </a:r>
            <a:r>
              <a:rPr lang="de-DE" sz="1600" baseline="30000" dirty="0"/>
              <a:t>—</a:t>
            </a:r>
            <a:r>
              <a:rPr lang="de-DE" sz="1600" dirty="0"/>
              <a:t>)-CH2-COO</a:t>
            </a:r>
            <a:r>
              <a:rPr lang="de-DE" sz="1600" baseline="30000" dirty="0"/>
              <a:t>—</a:t>
            </a:r>
            <a:endParaRPr lang="de-DE" sz="1600" dirty="0"/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7495BFDE-35AD-B062-EE43-563595D51D62}"/>
              </a:ext>
            </a:extLst>
          </p:cNvPr>
          <p:cNvGrpSpPr/>
          <p:nvPr/>
        </p:nvGrpSpPr>
        <p:grpSpPr>
          <a:xfrm>
            <a:off x="989024" y="1266239"/>
            <a:ext cx="2065852" cy="983146"/>
            <a:chOff x="2236600" y="3167493"/>
            <a:chExt cx="1224618" cy="582800"/>
          </a:xfrm>
        </p:grpSpPr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62CCDF5-262B-0388-DC8F-0567AC8AC87E}"/>
                </a:ext>
              </a:extLst>
            </p:cNvPr>
            <p:cNvSpPr/>
            <p:nvPr/>
          </p:nvSpPr>
          <p:spPr>
            <a:xfrm>
              <a:off x="2419576" y="3417685"/>
              <a:ext cx="881155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9" name="Grafik 108" descr="Ein Bild, das Ei, Kugel, Ball, Kreis enthält.&#10;&#10;Automatisch generierte Beschreibung">
              <a:extLst>
                <a:ext uri="{FF2B5EF4-FFF2-40B4-BE49-F238E27FC236}">
                  <a16:creationId xmlns:a16="http://schemas.microsoft.com/office/drawing/2014/main" id="{4744F051-6B82-D209-AC6B-AA7D17173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163731" y="3311422"/>
              <a:ext cx="297487" cy="297487"/>
            </a:xfrm>
            <a:prstGeom prst="rect">
              <a:avLst/>
            </a:prstGeom>
          </p:spPr>
        </p:pic>
        <p:pic>
          <p:nvPicPr>
            <p:cNvPr id="111" name="Grafik 110" descr="Ein Bild, das Kreis, Kugel, Screenshot, Ball enthält.&#10;&#10;Automatisch generierte Beschreibung">
              <a:extLst>
                <a:ext uri="{FF2B5EF4-FFF2-40B4-BE49-F238E27FC236}">
                  <a16:creationId xmlns:a16="http://schemas.microsoft.com/office/drawing/2014/main" id="{81DAF7F4-E38B-06D3-A500-8D3F4207D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4608" y="3294203"/>
              <a:ext cx="331926" cy="331926"/>
            </a:xfrm>
            <a:prstGeom prst="rect">
              <a:avLst/>
            </a:prstGeom>
          </p:spPr>
        </p:pic>
        <p:pic>
          <p:nvPicPr>
            <p:cNvPr id="112" name="Grafik 111" descr="Ein Bild, das Kreis, Farbigkeit, Kugel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731B66A8-CDAE-A822-CED7-BCE41BF55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236600" y="3167493"/>
              <a:ext cx="555783" cy="582800"/>
            </a:xfrm>
            <a:prstGeom prst="rect">
              <a:avLst/>
            </a:prstGeom>
          </p:spPr>
        </p:pic>
      </p:grpSp>
      <p:sp>
        <p:nvSpPr>
          <p:cNvPr id="114" name="Textfeld 113">
            <a:extLst>
              <a:ext uri="{FF2B5EF4-FFF2-40B4-BE49-F238E27FC236}">
                <a16:creationId xmlns:a16="http://schemas.microsoft.com/office/drawing/2014/main" id="{6A4D2BFB-E78B-4C30-5227-7077B29B774E}"/>
              </a:ext>
            </a:extLst>
          </p:cNvPr>
          <p:cNvSpPr txBox="1"/>
          <p:nvPr/>
        </p:nvSpPr>
        <p:spPr>
          <a:xfrm>
            <a:off x="532992" y="4406848"/>
            <a:ext cx="3375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Iso-Citrate:</a:t>
            </a:r>
          </a:p>
          <a:p>
            <a:r>
              <a:rPr lang="de-DE" sz="1600" dirty="0"/>
              <a:t>COO</a:t>
            </a:r>
            <a:r>
              <a:rPr lang="de-DE" sz="1600" baseline="30000" dirty="0"/>
              <a:t>—</a:t>
            </a:r>
            <a:r>
              <a:rPr lang="de-DE" sz="1600" dirty="0"/>
              <a:t>-CH2-((C-OH)-COO</a:t>
            </a:r>
            <a:r>
              <a:rPr lang="de-DE" sz="1600" baseline="30000" dirty="0"/>
              <a:t>—</a:t>
            </a:r>
            <a:r>
              <a:rPr lang="de-DE" sz="1600" dirty="0"/>
              <a:t>)-CH2-COO</a:t>
            </a:r>
            <a:r>
              <a:rPr lang="de-DE" sz="1600" baseline="30000" dirty="0"/>
              <a:t>—</a:t>
            </a:r>
            <a:endParaRPr lang="de-DE" sz="1600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69BA5EFE-E533-3C90-506B-481356802FA1}"/>
              </a:ext>
            </a:extLst>
          </p:cNvPr>
          <p:cNvGrpSpPr/>
          <p:nvPr/>
        </p:nvGrpSpPr>
        <p:grpSpPr>
          <a:xfrm>
            <a:off x="7948881" y="2510213"/>
            <a:ext cx="2282875" cy="707886"/>
            <a:chOff x="5941269" y="6296748"/>
            <a:chExt cx="1294034" cy="401261"/>
          </a:xfrm>
        </p:grpSpPr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54911C7E-3751-C51E-6D4D-BB79181BF539}"/>
                </a:ext>
              </a:extLst>
            </p:cNvPr>
            <p:cNvSpPr/>
            <p:nvPr/>
          </p:nvSpPr>
          <p:spPr>
            <a:xfrm>
              <a:off x="6133367" y="6451162"/>
              <a:ext cx="928559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6" name="Grafik 125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010F0D49-5B38-C0C0-23FD-E868A15FD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3225" y="6296748"/>
              <a:ext cx="332078" cy="401261"/>
            </a:xfrm>
            <a:prstGeom prst="rect">
              <a:avLst/>
            </a:prstGeom>
          </p:spPr>
        </p:pic>
        <p:pic>
          <p:nvPicPr>
            <p:cNvPr id="127" name="Grafik 126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AA3379F7-D4F4-97FA-160B-CC0BD2D9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941269" y="6296748"/>
              <a:ext cx="332078" cy="401261"/>
            </a:xfrm>
            <a:prstGeom prst="rect">
              <a:avLst/>
            </a:prstGeom>
          </p:spPr>
        </p:pic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52CA3503-0A58-9592-365A-07477CB76912}"/>
                </a:ext>
              </a:extLst>
            </p:cNvPr>
            <p:cNvSpPr/>
            <p:nvPr/>
          </p:nvSpPr>
          <p:spPr>
            <a:xfrm>
              <a:off x="6436142" y="6413017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58C05270-E770-0CA3-A1A8-6ABEF2AFBB98}"/>
                </a:ext>
              </a:extLst>
            </p:cNvPr>
            <p:cNvSpPr/>
            <p:nvPr/>
          </p:nvSpPr>
          <p:spPr>
            <a:xfrm>
              <a:off x="6436142" y="6495898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0" name="Grafik 129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9C9A8472-05C9-FF36-1AC7-FC795CDD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2357" y="6345716"/>
              <a:ext cx="297487" cy="297487"/>
            </a:xfrm>
            <a:prstGeom prst="rect">
              <a:avLst/>
            </a:prstGeom>
          </p:spPr>
        </p:pic>
        <p:pic>
          <p:nvPicPr>
            <p:cNvPr id="131" name="Grafik 130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70051234-598A-3295-59C5-6A9810B34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332" y="6345716"/>
              <a:ext cx="297487" cy="297487"/>
            </a:xfrm>
            <a:prstGeom prst="rect">
              <a:avLst/>
            </a:prstGeom>
          </p:spPr>
        </p:pic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35190D9-4661-159A-2EA6-217D3FC6013F}"/>
              </a:ext>
            </a:extLst>
          </p:cNvPr>
          <p:cNvGrpSpPr/>
          <p:nvPr/>
        </p:nvGrpSpPr>
        <p:grpSpPr>
          <a:xfrm>
            <a:off x="7948881" y="4050870"/>
            <a:ext cx="2215661" cy="707886"/>
            <a:chOff x="4391295" y="5164250"/>
            <a:chExt cx="1255934" cy="401261"/>
          </a:xfrm>
        </p:grpSpPr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1BDBF766-E0DD-22B5-E486-FFE39D26017E}"/>
                </a:ext>
              </a:extLst>
            </p:cNvPr>
            <p:cNvSpPr/>
            <p:nvPr/>
          </p:nvSpPr>
          <p:spPr>
            <a:xfrm>
              <a:off x="4552631" y="5321136"/>
              <a:ext cx="928559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23F9F06-06AC-1A15-AE44-75B6772A6680}"/>
                </a:ext>
              </a:extLst>
            </p:cNvPr>
            <p:cNvGrpSpPr/>
            <p:nvPr/>
          </p:nvGrpSpPr>
          <p:grpSpPr>
            <a:xfrm>
              <a:off x="4391295" y="5164250"/>
              <a:ext cx="1255934" cy="401261"/>
              <a:chOff x="4474419" y="6105733"/>
              <a:chExt cx="1064011" cy="339943"/>
            </a:xfrm>
          </p:grpSpPr>
          <p:pic>
            <p:nvPicPr>
              <p:cNvPr id="135" name="Grafik 134" descr="Ein Bild, das Ball, Kreis, Kugel enthält.&#10;&#10;Automatisch generierte Beschreibung">
                <a:extLst>
                  <a:ext uri="{FF2B5EF4-FFF2-40B4-BE49-F238E27FC236}">
                    <a16:creationId xmlns:a16="http://schemas.microsoft.com/office/drawing/2014/main" id="{A215F1FD-7800-C54A-5ABE-87738BF2B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4938" y="6149691"/>
                <a:ext cx="252027" cy="252027"/>
              </a:xfrm>
              <a:prstGeom prst="rect">
                <a:avLst/>
              </a:prstGeom>
            </p:spPr>
          </p:pic>
          <p:pic>
            <p:nvPicPr>
              <p:cNvPr id="136" name="Grafik 135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EE4AD83E-F5AC-ECD8-E001-CACAAC7B3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7098" y="6105733"/>
                <a:ext cx="281332" cy="339943"/>
              </a:xfrm>
              <a:prstGeom prst="rect">
                <a:avLst/>
              </a:prstGeom>
            </p:spPr>
          </p:pic>
          <p:pic>
            <p:nvPicPr>
              <p:cNvPr id="137" name="Grafik 136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887AD3CF-F848-AC6A-7F93-D6C582029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751940" y="6149691"/>
                <a:ext cx="252027" cy="252027"/>
              </a:xfrm>
              <a:prstGeom prst="rect">
                <a:avLst/>
              </a:prstGeom>
            </p:spPr>
          </p:pic>
          <p:pic>
            <p:nvPicPr>
              <p:cNvPr id="138" name="Grafik 137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BBB87446-2C65-A94A-81CD-3D806B109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474419" y="6105733"/>
                <a:ext cx="281332" cy="339943"/>
              </a:xfrm>
              <a:prstGeom prst="rect">
                <a:avLst/>
              </a:prstGeom>
            </p:spPr>
          </p:pic>
        </p:grp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BE8F79DE-EB55-832B-FA52-6E305608DE4E}"/>
              </a:ext>
            </a:extLst>
          </p:cNvPr>
          <p:cNvGrpSpPr/>
          <p:nvPr/>
        </p:nvGrpSpPr>
        <p:grpSpPr>
          <a:xfrm>
            <a:off x="7948881" y="5494201"/>
            <a:ext cx="2226869" cy="707888"/>
            <a:chOff x="5170040" y="3526369"/>
            <a:chExt cx="1262284" cy="401261"/>
          </a:xfrm>
        </p:grpSpPr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96C5D7AD-E14C-DA52-BC15-BA91383AC122}"/>
                </a:ext>
              </a:extLst>
            </p:cNvPr>
            <p:cNvGrpSpPr/>
            <p:nvPr/>
          </p:nvGrpSpPr>
          <p:grpSpPr>
            <a:xfrm>
              <a:off x="5170040" y="3526369"/>
              <a:ext cx="1262284" cy="401261"/>
              <a:chOff x="4391293" y="5164250"/>
              <a:chExt cx="1262284" cy="401261"/>
            </a:xfrm>
          </p:grpSpPr>
          <p:sp>
            <p:nvSpPr>
              <p:cNvPr id="142" name="Rechteck 141">
                <a:extLst>
                  <a:ext uri="{FF2B5EF4-FFF2-40B4-BE49-F238E27FC236}">
                    <a16:creationId xmlns:a16="http://schemas.microsoft.com/office/drawing/2014/main" id="{FFB76075-CA48-F68B-5AB0-1441148F0B99}"/>
                  </a:ext>
                </a:extLst>
              </p:cNvPr>
              <p:cNvSpPr/>
              <p:nvPr/>
            </p:nvSpPr>
            <p:spPr>
              <a:xfrm>
                <a:off x="4552631" y="5321136"/>
                <a:ext cx="928559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43" name="Gruppieren 142">
                <a:extLst>
                  <a:ext uri="{FF2B5EF4-FFF2-40B4-BE49-F238E27FC236}">
                    <a16:creationId xmlns:a16="http://schemas.microsoft.com/office/drawing/2014/main" id="{D63829F0-D67F-2863-03B3-B0F538DA4B72}"/>
                  </a:ext>
                </a:extLst>
              </p:cNvPr>
              <p:cNvGrpSpPr/>
              <p:nvPr/>
            </p:nvGrpSpPr>
            <p:grpSpPr>
              <a:xfrm>
                <a:off x="4391293" y="5164250"/>
                <a:ext cx="1262284" cy="401261"/>
                <a:chOff x="4474419" y="6105733"/>
                <a:chExt cx="1069391" cy="339943"/>
              </a:xfrm>
            </p:grpSpPr>
            <p:pic>
              <p:nvPicPr>
                <p:cNvPr id="144" name="Grafik 143" descr="Ein Bild, das Ball, Kugel, Kreis, rot enthält.&#10;&#10;Automatisch generierte Beschreibung">
                  <a:extLst>
                    <a:ext uri="{FF2B5EF4-FFF2-40B4-BE49-F238E27FC236}">
                      <a16:creationId xmlns:a16="http://schemas.microsoft.com/office/drawing/2014/main" id="{9B4FAA98-804A-D7A9-85FD-17BEBCBED1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62478" y="6105733"/>
                  <a:ext cx="281332" cy="339943"/>
                </a:xfrm>
                <a:prstGeom prst="rect">
                  <a:avLst/>
                </a:prstGeom>
              </p:spPr>
            </p:pic>
            <p:pic>
              <p:nvPicPr>
                <p:cNvPr id="145" name="Grafik 144" descr="Ein Bild, das Kugel, Ei, Kreis, Ball enthält.&#10;&#10;Automatisch generierte Beschreibung">
                  <a:extLst>
                    <a:ext uri="{FF2B5EF4-FFF2-40B4-BE49-F238E27FC236}">
                      <a16:creationId xmlns:a16="http://schemas.microsoft.com/office/drawing/2014/main" id="{E2898BFF-7486-A7C3-DB71-348CA776B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4751940" y="6149691"/>
                  <a:ext cx="252027" cy="252027"/>
                </a:xfrm>
                <a:prstGeom prst="rect">
                  <a:avLst/>
                </a:prstGeom>
              </p:spPr>
            </p:pic>
            <p:pic>
              <p:nvPicPr>
                <p:cNvPr id="146" name="Grafik 145" descr="Ein Bild, das Ball, Kugel, Kreis, rot enthält.&#10;&#10;Automatisch generierte Beschreibung">
                  <a:extLst>
                    <a:ext uri="{FF2B5EF4-FFF2-40B4-BE49-F238E27FC236}">
                      <a16:creationId xmlns:a16="http://schemas.microsoft.com/office/drawing/2014/main" id="{248187D2-B0D4-3CC6-DCEB-FEFEBAEE9C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4474419" y="6105733"/>
                  <a:ext cx="281332" cy="3399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1" name="Grafik 140" descr="Ein Bild, das Kreis, Kugel, Screenshot, Ball enthält.&#10;&#10;Automatisch generierte Beschreibung">
              <a:extLst>
                <a:ext uri="{FF2B5EF4-FFF2-40B4-BE49-F238E27FC236}">
                  <a16:creationId xmlns:a16="http://schemas.microsoft.com/office/drawing/2014/main" id="{42FF9445-F6FD-ACE9-0616-28D237F8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9548" y="3573595"/>
              <a:ext cx="297487" cy="297487"/>
            </a:xfrm>
            <a:prstGeom prst="rect">
              <a:avLst/>
            </a:prstGeom>
          </p:spPr>
        </p:pic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BEB9B12D-FEEB-1BE6-EFCB-DD7F8331BDC1}"/>
              </a:ext>
            </a:extLst>
          </p:cNvPr>
          <p:cNvGrpSpPr/>
          <p:nvPr/>
        </p:nvGrpSpPr>
        <p:grpSpPr>
          <a:xfrm>
            <a:off x="7971193" y="956854"/>
            <a:ext cx="2282878" cy="707887"/>
            <a:chOff x="7303344" y="6303094"/>
            <a:chExt cx="1294034" cy="401261"/>
          </a:xfrm>
        </p:grpSpPr>
        <p:sp>
          <p:nvSpPr>
            <p:cNvPr id="148" name="Rechteck 147">
              <a:extLst>
                <a:ext uri="{FF2B5EF4-FFF2-40B4-BE49-F238E27FC236}">
                  <a16:creationId xmlns:a16="http://schemas.microsoft.com/office/drawing/2014/main" id="{DFFE7C39-28CD-9E86-FFBC-81DE87EB4EB7}"/>
                </a:ext>
              </a:extLst>
            </p:cNvPr>
            <p:cNvSpPr/>
            <p:nvPr/>
          </p:nvSpPr>
          <p:spPr>
            <a:xfrm>
              <a:off x="7495442" y="6461656"/>
              <a:ext cx="928559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9" name="Grafik 148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9331C845-DFA4-4E1D-456B-54C0590AE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5300" y="6303094"/>
              <a:ext cx="332078" cy="401261"/>
            </a:xfrm>
            <a:prstGeom prst="rect">
              <a:avLst/>
            </a:prstGeom>
          </p:spPr>
        </p:pic>
        <p:pic>
          <p:nvPicPr>
            <p:cNvPr id="150" name="Grafik 149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01F85DD2-F0E4-A393-2667-DAAEF32D4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303344" y="6303094"/>
              <a:ext cx="332078" cy="401261"/>
            </a:xfrm>
            <a:prstGeom prst="rect">
              <a:avLst/>
            </a:prstGeom>
          </p:spPr>
        </p:pic>
        <p:sp>
          <p:nvSpPr>
            <p:cNvPr id="151" name="Rechteck 150">
              <a:extLst>
                <a:ext uri="{FF2B5EF4-FFF2-40B4-BE49-F238E27FC236}">
                  <a16:creationId xmlns:a16="http://schemas.microsoft.com/office/drawing/2014/main" id="{8EDC6B94-E075-B12A-FAC7-13378428D4BF}"/>
                </a:ext>
              </a:extLst>
            </p:cNvPr>
            <p:cNvSpPr/>
            <p:nvPr/>
          </p:nvSpPr>
          <p:spPr>
            <a:xfrm>
              <a:off x="7798217" y="6461656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EE53ED70-D7C9-0A49-B3B7-6FBA40C71E0B}"/>
                </a:ext>
              </a:extLst>
            </p:cNvPr>
            <p:cNvSpPr/>
            <p:nvPr/>
          </p:nvSpPr>
          <p:spPr>
            <a:xfrm>
              <a:off x="7798217" y="6461656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3" name="Grafik 152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E6747632-E921-6640-AD7B-58D1D4454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7645702" y="6354981"/>
              <a:ext cx="297487" cy="297487"/>
            </a:xfrm>
            <a:prstGeom prst="rect">
              <a:avLst/>
            </a:prstGeom>
          </p:spPr>
        </p:pic>
        <p:pic>
          <p:nvPicPr>
            <p:cNvPr id="154" name="Grafik 153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CB493D21-EB86-6729-C3A5-B084B4B6E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7956852" y="6354981"/>
              <a:ext cx="297487" cy="297487"/>
            </a:xfrm>
            <a:prstGeom prst="rect">
              <a:avLst/>
            </a:prstGeom>
          </p:spPr>
        </p:pic>
      </p:grpSp>
      <p:sp>
        <p:nvSpPr>
          <p:cNvPr id="156" name="Textfeld 155">
            <a:extLst>
              <a:ext uri="{FF2B5EF4-FFF2-40B4-BE49-F238E27FC236}">
                <a16:creationId xmlns:a16="http://schemas.microsoft.com/office/drawing/2014/main" id="{1DF2AF21-83D6-795D-2719-E816F348B588}"/>
              </a:ext>
            </a:extLst>
          </p:cNvPr>
          <p:cNvSpPr txBox="1"/>
          <p:nvPr/>
        </p:nvSpPr>
        <p:spPr>
          <a:xfrm>
            <a:off x="5335058" y="911431"/>
            <a:ext cx="2048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Sucinate</a:t>
            </a:r>
            <a:r>
              <a:rPr lang="de-DE" sz="2400" dirty="0"/>
              <a:t>: </a:t>
            </a:r>
          </a:p>
          <a:p>
            <a:r>
              <a:rPr lang="de-DE" sz="1600" dirty="0"/>
              <a:t>COO</a:t>
            </a:r>
            <a:r>
              <a:rPr lang="de-DE" sz="1600" baseline="30000" dirty="0"/>
              <a:t>—</a:t>
            </a:r>
            <a:r>
              <a:rPr lang="de-DE" sz="1600" dirty="0"/>
              <a:t>CH2-(C=O)-COO</a:t>
            </a:r>
            <a:r>
              <a:rPr lang="de-DE" sz="1600" baseline="30000" dirty="0"/>
              <a:t>-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05F9B55-89DA-40A0-7AA0-306CCECAF49C}"/>
              </a:ext>
            </a:extLst>
          </p:cNvPr>
          <p:cNvSpPr txBox="1"/>
          <p:nvPr/>
        </p:nvSpPr>
        <p:spPr>
          <a:xfrm>
            <a:off x="5335058" y="2435431"/>
            <a:ext cx="2048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Fumerate</a:t>
            </a:r>
            <a:r>
              <a:rPr lang="de-DE" sz="2400" dirty="0"/>
              <a:t>: </a:t>
            </a:r>
          </a:p>
          <a:p>
            <a:r>
              <a:rPr lang="de-DE" sz="1600" dirty="0"/>
              <a:t>COO</a:t>
            </a:r>
            <a:r>
              <a:rPr lang="de-DE" sz="1600" baseline="30000" dirty="0"/>
              <a:t>—</a:t>
            </a:r>
            <a:r>
              <a:rPr lang="de-DE" sz="1600" dirty="0"/>
              <a:t>CH2-(C=O)-COO</a:t>
            </a:r>
            <a:r>
              <a:rPr lang="de-DE" sz="1600" baseline="30000" dirty="0"/>
              <a:t>-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12CD3571-2D06-519E-281D-AC0421D466F9}"/>
              </a:ext>
            </a:extLst>
          </p:cNvPr>
          <p:cNvSpPr txBox="1"/>
          <p:nvPr/>
        </p:nvSpPr>
        <p:spPr>
          <a:xfrm>
            <a:off x="5335058" y="3906422"/>
            <a:ext cx="2048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Malate</a:t>
            </a:r>
            <a:r>
              <a:rPr lang="de-DE" sz="2400" dirty="0"/>
              <a:t>: </a:t>
            </a:r>
          </a:p>
          <a:p>
            <a:r>
              <a:rPr lang="de-DE" sz="1600" dirty="0"/>
              <a:t>COO</a:t>
            </a:r>
            <a:r>
              <a:rPr lang="de-DE" sz="1600" baseline="30000" dirty="0"/>
              <a:t>—</a:t>
            </a:r>
            <a:r>
              <a:rPr lang="de-DE" sz="1600" dirty="0"/>
              <a:t>CH2-(C=O)-COO</a:t>
            </a:r>
            <a:r>
              <a:rPr lang="de-DE" sz="1600" baseline="30000" dirty="0"/>
              <a:t>-</a:t>
            </a:r>
          </a:p>
        </p:txBody>
      </p:sp>
      <p:grpSp>
        <p:nvGrpSpPr>
          <p:cNvPr id="189" name="Gruppieren 188">
            <a:extLst>
              <a:ext uri="{FF2B5EF4-FFF2-40B4-BE49-F238E27FC236}">
                <a16:creationId xmlns:a16="http://schemas.microsoft.com/office/drawing/2014/main" id="{185B7604-0498-E0D3-CA51-140C74BD7698}"/>
              </a:ext>
            </a:extLst>
          </p:cNvPr>
          <p:cNvGrpSpPr/>
          <p:nvPr/>
        </p:nvGrpSpPr>
        <p:grpSpPr>
          <a:xfrm>
            <a:off x="698559" y="3114804"/>
            <a:ext cx="2733812" cy="1174718"/>
            <a:chOff x="698559" y="3114804"/>
            <a:chExt cx="2733812" cy="1174718"/>
          </a:xfrm>
        </p:grpSpPr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697A493E-DEC9-F8C1-DF4E-98C869FC2B28}"/>
                </a:ext>
              </a:extLst>
            </p:cNvPr>
            <p:cNvGrpSpPr/>
            <p:nvPr/>
          </p:nvGrpSpPr>
          <p:grpSpPr>
            <a:xfrm>
              <a:off x="698559" y="3444032"/>
              <a:ext cx="2733812" cy="845490"/>
              <a:chOff x="976854" y="1883794"/>
              <a:chExt cx="3378282" cy="1044806"/>
            </a:xfrm>
          </p:grpSpPr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id="{64534576-7A6D-4B11-2D77-54FE89ED7380}"/>
                  </a:ext>
                </a:extLst>
              </p:cNvPr>
              <p:cNvGrpSpPr/>
              <p:nvPr/>
            </p:nvGrpSpPr>
            <p:grpSpPr>
              <a:xfrm>
                <a:off x="1423185" y="1883794"/>
                <a:ext cx="2498505" cy="946205"/>
                <a:chOff x="5382152" y="2782090"/>
                <a:chExt cx="1177357" cy="445875"/>
              </a:xfrm>
            </p:grpSpPr>
            <p:sp>
              <p:nvSpPr>
                <p:cNvPr id="173" name="Rechteck 172">
                  <a:extLst>
                    <a:ext uri="{FF2B5EF4-FFF2-40B4-BE49-F238E27FC236}">
                      <a16:creationId xmlns:a16="http://schemas.microsoft.com/office/drawing/2014/main" id="{757D5B1A-CD2A-9F23-8C2F-1445A9831F8B}"/>
                    </a:ext>
                  </a:extLst>
                </p:cNvPr>
                <p:cNvSpPr/>
                <p:nvPr/>
              </p:nvSpPr>
              <p:spPr>
                <a:xfrm>
                  <a:off x="5382152" y="3037153"/>
                  <a:ext cx="1177357" cy="8413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4" name="Rechteck 173">
                  <a:extLst>
                    <a:ext uri="{FF2B5EF4-FFF2-40B4-BE49-F238E27FC236}">
                      <a16:creationId xmlns:a16="http://schemas.microsoft.com/office/drawing/2014/main" id="{F237B5AA-7189-4363-92BF-041DC280B943}"/>
                    </a:ext>
                  </a:extLst>
                </p:cNvPr>
                <p:cNvSpPr/>
                <p:nvPr/>
              </p:nvSpPr>
              <p:spPr>
                <a:xfrm rot="5400000">
                  <a:off x="5813106" y="2886509"/>
                  <a:ext cx="292974" cy="8413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75" name="Grafik 174" descr="Ein Bild, das Kugel, Ei, Kreis, Ball enthält.&#10;&#10;Automatisch generierte Beschreibung">
                  <a:extLst>
                    <a:ext uri="{FF2B5EF4-FFF2-40B4-BE49-F238E27FC236}">
                      <a16:creationId xmlns:a16="http://schemas.microsoft.com/office/drawing/2014/main" id="{899A0151-FA2B-0F0A-B6F9-2ACD56F83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5508393" y="2930478"/>
                  <a:ext cx="297487" cy="297487"/>
                </a:xfrm>
                <a:prstGeom prst="rect">
                  <a:avLst/>
                </a:prstGeom>
              </p:spPr>
            </p:pic>
            <p:pic>
              <p:nvPicPr>
                <p:cNvPr id="177" name="Grafik 176" descr="Ein Bild, das Kreis, Kugel enthält.&#10;&#10;Automatisch generierte Beschreibung">
                  <a:extLst>
                    <a:ext uri="{FF2B5EF4-FFF2-40B4-BE49-F238E27FC236}">
                      <a16:creationId xmlns:a16="http://schemas.microsoft.com/office/drawing/2014/main" id="{C2BE2E7D-D00C-6E3E-4F8E-F0E13DE1A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18914" y="2928789"/>
                  <a:ext cx="297487" cy="297487"/>
                </a:xfrm>
                <a:prstGeom prst="rect">
                  <a:avLst/>
                </a:prstGeom>
              </p:spPr>
            </p:pic>
            <p:pic>
              <p:nvPicPr>
                <p:cNvPr id="178" name="Grafik 177" descr="Ein Bild, das Kugel, Ei, Kreis, Ball enthält.&#10;&#10;Automatisch generierte Beschreibung">
                  <a:extLst>
                    <a:ext uri="{FF2B5EF4-FFF2-40B4-BE49-F238E27FC236}">
                      <a16:creationId xmlns:a16="http://schemas.microsoft.com/office/drawing/2014/main" id="{8E6E5CB3-F590-8B3A-4517-EFBCB1924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6130693" y="2930478"/>
                  <a:ext cx="297487" cy="297487"/>
                </a:xfrm>
                <a:prstGeom prst="rect">
                  <a:avLst/>
                </a:prstGeom>
              </p:spPr>
            </p:pic>
          </p:grpSp>
          <p:pic>
            <p:nvPicPr>
              <p:cNvPr id="171" name="Grafik 170" descr="Ein Bild, das Kugel, Ball, Kunst enthält.&#10;&#10;Automatisch generierte Beschreibung">
                <a:extLst>
                  <a:ext uri="{FF2B5EF4-FFF2-40B4-BE49-F238E27FC236}">
                    <a16:creationId xmlns:a16="http://schemas.microsoft.com/office/drawing/2014/main" id="{5C1B938B-7A2F-0FBF-81BE-BF2E39487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76854" y="2100085"/>
                <a:ext cx="685667" cy="828515"/>
              </a:xfrm>
              <a:prstGeom prst="rect">
                <a:avLst/>
              </a:prstGeom>
            </p:spPr>
          </p:pic>
          <p:pic>
            <p:nvPicPr>
              <p:cNvPr id="172" name="Grafik 171" descr="Ein Bild, das Kugel, Ball, Kunst enthält.&#10;&#10;Automatisch generierte Beschreibung">
                <a:extLst>
                  <a:ext uri="{FF2B5EF4-FFF2-40B4-BE49-F238E27FC236}">
                    <a16:creationId xmlns:a16="http://schemas.microsoft.com/office/drawing/2014/main" id="{5FF08BEF-4FCF-1D01-6D97-2E96A901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69469" y="2100085"/>
                <a:ext cx="685667" cy="828515"/>
              </a:xfrm>
              <a:prstGeom prst="rect">
                <a:avLst/>
              </a:prstGeom>
            </p:spPr>
          </p:pic>
        </p:grpSp>
        <p:pic>
          <p:nvPicPr>
            <p:cNvPr id="188" name="Grafik 187" descr="Ein Bild, das Kugel, Ball, Kunst enthält.&#10;&#10;Automatisch generierte Beschreibung">
              <a:extLst>
                <a:ext uri="{FF2B5EF4-FFF2-40B4-BE49-F238E27FC236}">
                  <a16:creationId xmlns:a16="http://schemas.microsoft.com/office/drawing/2014/main" id="{00E24C0A-7B72-BAE2-7E3B-C910D4706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 flipH="1">
              <a:off x="1780298" y="3057006"/>
              <a:ext cx="554863" cy="670460"/>
            </a:xfrm>
            <a:prstGeom prst="rect">
              <a:avLst/>
            </a:prstGeom>
          </p:spPr>
        </p:pic>
      </p:grp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DC93E34F-E4C0-B878-8432-BF32D0B2587A}"/>
              </a:ext>
            </a:extLst>
          </p:cNvPr>
          <p:cNvGrpSpPr/>
          <p:nvPr/>
        </p:nvGrpSpPr>
        <p:grpSpPr>
          <a:xfrm>
            <a:off x="746369" y="5226273"/>
            <a:ext cx="2733812" cy="1175594"/>
            <a:chOff x="746369" y="5226273"/>
            <a:chExt cx="2733812" cy="1175594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EC759166-E330-1095-E9D4-5FA145AB8F8E}"/>
                </a:ext>
              </a:extLst>
            </p:cNvPr>
            <p:cNvGrpSpPr/>
            <p:nvPr/>
          </p:nvGrpSpPr>
          <p:grpSpPr>
            <a:xfrm>
              <a:off x="1132151" y="5226273"/>
              <a:ext cx="1987760" cy="1089371"/>
              <a:chOff x="1132151" y="5226273"/>
              <a:chExt cx="1987760" cy="1089371"/>
            </a:xfrm>
          </p:grpSpPr>
          <p:grpSp>
            <p:nvGrpSpPr>
              <p:cNvPr id="159" name="Gruppieren 158">
                <a:extLst>
                  <a:ext uri="{FF2B5EF4-FFF2-40B4-BE49-F238E27FC236}">
                    <a16:creationId xmlns:a16="http://schemas.microsoft.com/office/drawing/2014/main" id="{D9F69CE6-03DB-AE78-9970-45935D9552BB}"/>
                  </a:ext>
                </a:extLst>
              </p:cNvPr>
              <p:cNvGrpSpPr/>
              <p:nvPr/>
            </p:nvGrpSpPr>
            <p:grpSpPr>
              <a:xfrm>
                <a:off x="1132151" y="5562862"/>
                <a:ext cx="1987760" cy="752782"/>
                <a:chOff x="2298405" y="4515971"/>
                <a:chExt cx="1378554" cy="522070"/>
              </a:xfrm>
            </p:grpSpPr>
            <p:grpSp>
              <p:nvGrpSpPr>
                <p:cNvPr id="160" name="Gruppieren 159">
                  <a:extLst>
                    <a:ext uri="{FF2B5EF4-FFF2-40B4-BE49-F238E27FC236}">
                      <a16:creationId xmlns:a16="http://schemas.microsoft.com/office/drawing/2014/main" id="{642A69ED-7D85-83A3-E4AF-4ADB11177642}"/>
                    </a:ext>
                  </a:extLst>
                </p:cNvPr>
                <p:cNvGrpSpPr/>
                <p:nvPr/>
              </p:nvGrpSpPr>
              <p:grpSpPr>
                <a:xfrm>
                  <a:off x="2298405" y="4515971"/>
                  <a:ext cx="1378554" cy="522070"/>
                  <a:chOff x="5382152" y="2782090"/>
                  <a:chExt cx="1177357" cy="445875"/>
                </a:xfrm>
              </p:grpSpPr>
              <p:sp>
                <p:nvSpPr>
                  <p:cNvPr id="163" name="Rechteck 162">
                    <a:extLst>
                      <a:ext uri="{FF2B5EF4-FFF2-40B4-BE49-F238E27FC236}">
                        <a16:creationId xmlns:a16="http://schemas.microsoft.com/office/drawing/2014/main" id="{738961AB-DBC8-8598-7555-E8301D5B3E05}"/>
                      </a:ext>
                    </a:extLst>
                  </p:cNvPr>
                  <p:cNvSpPr/>
                  <p:nvPr/>
                </p:nvSpPr>
                <p:spPr>
                  <a:xfrm>
                    <a:off x="5382152" y="3037153"/>
                    <a:ext cx="1177357" cy="8413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66" name="Rechteck 165">
                    <a:extLst>
                      <a:ext uri="{FF2B5EF4-FFF2-40B4-BE49-F238E27FC236}">
                        <a16:creationId xmlns:a16="http://schemas.microsoft.com/office/drawing/2014/main" id="{3EA82942-45BA-850B-1D63-D278484692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813106" y="2886509"/>
                    <a:ext cx="292974" cy="8413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68" name="Grafik 167" descr="Ein Bild, das Kugel, Ei, Kreis, Ball enthält.&#10;&#10;Automatisch generierte Beschreibung">
                    <a:extLst>
                      <a:ext uri="{FF2B5EF4-FFF2-40B4-BE49-F238E27FC236}">
                        <a16:creationId xmlns:a16="http://schemas.microsoft.com/office/drawing/2014/main" id="{545D60AC-4AC8-33E8-AE09-5FF4C3424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5400000">
                    <a:off x="6114422" y="2930478"/>
                    <a:ext cx="297487" cy="29748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1" name="Grafik 160" descr="Ein Bild, das Ball, Kreis, Kugel enthält.&#10;&#10;Automatisch generierte Beschreibung">
                  <a:extLst>
                    <a:ext uri="{FF2B5EF4-FFF2-40B4-BE49-F238E27FC236}">
                      <a16:creationId xmlns:a16="http://schemas.microsoft.com/office/drawing/2014/main" id="{68E0FF46-5B95-3CBE-F3A8-0B38FC474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52666" y="4695003"/>
                  <a:ext cx="337224" cy="337224"/>
                </a:xfrm>
                <a:prstGeom prst="rect">
                  <a:avLst/>
                </a:prstGeom>
              </p:spPr>
            </p:pic>
            <p:pic>
              <p:nvPicPr>
                <p:cNvPr id="162" name="Grafik 161" descr="Ein Bild, das Kugel, Kreis, Mond, Astronomisches Objekt enthält.&#10;&#10;Automatisch generierte Beschreibung">
                  <a:extLst>
                    <a:ext uri="{FF2B5EF4-FFF2-40B4-BE49-F238E27FC236}">
                      <a16:creationId xmlns:a16="http://schemas.microsoft.com/office/drawing/2014/main" id="{71F811DC-FF56-F995-53B7-6BFC9DBBB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9499" y="4694251"/>
                  <a:ext cx="331926" cy="331926"/>
                </a:xfrm>
                <a:prstGeom prst="rect">
                  <a:avLst/>
                </a:prstGeom>
              </p:spPr>
            </p:pic>
          </p:grpSp>
          <p:pic>
            <p:nvPicPr>
              <p:cNvPr id="184" name="Grafik 183" descr="Ein Bild, das Kugel, Ball, Kunst enthält.&#10;&#10;Automatisch generierte Beschreibung">
                <a:extLst>
                  <a:ext uri="{FF2B5EF4-FFF2-40B4-BE49-F238E27FC236}">
                    <a16:creationId xmlns:a16="http://schemas.microsoft.com/office/drawing/2014/main" id="{6AC6C5C0-B91A-6CC3-0623-0EADA8996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 flipH="1">
                <a:off x="1831407" y="5168475"/>
                <a:ext cx="554863" cy="670460"/>
              </a:xfrm>
              <a:prstGeom prst="rect">
                <a:avLst/>
              </a:prstGeom>
            </p:spPr>
          </p:pic>
        </p:grpSp>
        <p:pic>
          <p:nvPicPr>
            <p:cNvPr id="190" name="Grafik 189" descr="Ein Bild, das Kugel, Ball, Kunst enthält.&#10;&#10;Automatisch generierte Beschreibung">
              <a:extLst>
                <a:ext uri="{FF2B5EF4-FFF2-40B4-BE49-F238E27FC236}">
                  <a16:creationId xmlns:a16="http://schemas.microsoft.com/office/drawing/2014/main" id="{353BB863-411D-0C3D-A537-6A3265577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746369" y="5731407"/>
              <a:ext cx="554863" cy="670460"/>
            </a:xfrm>
            <a:prstGeom prst="rect">
              <a:avLst/>
            </a:prstGeom>
          </p:spPr>
        </p:pic>
        <p:pic>
          <p:nvPicPr>
            <p:cNvPr id="191" name="Grafik 190" descr="Ein Bild, das Kugel, Ball, Kunst enthält.&#10;&#10;Automatisch generierte Beschreibung">
              <a:extLst>
                <a:ext uri="{FF2B5EF4-FFF2-40B4-BE49-F238E27FC236}">
                  <a16:creationId xmlns:a16="http://schemas.microsoft.com/office/drawing/2014/main" id="{0732E14A-772C-71CA-B1E5-D407FBA2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25318" y="5731407"/>
              <a:ext cx="554863" cy="670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776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6194B6A7-0976-8D82-A1F5-559A43BAF393}"/>
              </a:ext>
            </a:extLst>
          </p:cNvPr>
          <p:cNvSpPr txBox="1"/>
          <p:nvPr/>
        </p:nvSpPr>
        <p:spPr>
          <a:xfrm>
            <a:off x="569755" y="516562"/>
            <a:ext cx="1301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Citrate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6C9F212-0B14-BD3D-84E2-C134C25F898B}"/>
              </a:ext>
            </a:extLst>
          </p:cNvPr>
          <p:cNvSpPr txBox="1"/>
          <p:nvPr/>
        </p:nvSpPr>
        <p:spPr>
          <a:xfrm>
            <a:off x="504180" y="3065010"/>
            <a:ext cx="1907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Iso-Citrate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1FB17C3-53E3-B1A5-7128-555869E18739}"/>
              </a:ext>
            </a:extLst>
          </p:cNvPr>
          <p:cNvSpPr txBox="1"/>
          <p:nvPr/>
        </p:nvSpPr>
        <p:spPr>
          <a:xfrm>
            <a:off x="588575" y="994878"/>
            <a:ext cx="377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COO</a:t>
            </a:r>
            <a:r>
              <a:rPr lang="de-DE" baseline="30000" dirty="0"/>
              <a:t>—</a:t>
            </a:r>
            <a:r>
              <a:rPr lang="de-DE" dirty="0"/>
              <a:t>-CH2-((C-OH)-COO</a:t>
            </a:r>
            <a:r>
              <a:rPr lang="de-DE" baseline="30000" dirty="0"/>
              <a:t>—</a:t>
            </a:r>
            <a:r>
              <a:rPr lang="de-DE" dirty="0"/>
              <a:t>)-CH2-COO</a:t>
            </a:r>
            <a:r>
              <a:rPr lang="de-DE" baseline="30000" dirty="0"/>
              <a:t>—</a:t>
            </a:r>
            <a:endParaRPr lang="de-DE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477FBBB2-C92D-02A5-BCAF-21F46F0B0DD4}"/>
              </a:ext>
            </a:extLst>
          </p:cNvPr>
          <p:cNvSpPr txBox="1"/>
          <p:nvPr/>
        </p:nvSpPr>
        <p:spPr>
          <a:xfrm>
            <a:off x="546094" y="3542671"/>
            <a:ext cx="38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COO</a:t>
            </a:r>
            <a:r>
              <a:rPr lang="de-DE" baseline="30000" dirty="0"/>
              <a:t>—</a:t>
            </a:r>
            <a:r>
              <a:rPr lang="de-DE" dirty="0"/>
              <a:t>-(CH-OH)-(CH-COO</a:t>
            </a:r>
            <a:r>
              <a:rPr lang="de-DE" baseline="30000" dirty="0"/>
              <a:t>—</a:t>
            </a:r>
            <a:r>
              <a:rPr lang="de-DE" dirty="0"/>
              <a:t>)-CH2-COO</a:t>
            </a:r>
            <a:r>
              <a:rPr lang="de-DE" baseline="30000" dirty="0"/>
              <a:t>—</a:t>
            </a:r>
            <a:endParaRPr lang="de-DE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D85EEA69-B715-6088-C010-E31B4DA69CD0}"/>
              </a:ext>
            </a:extLst>
          </p:cNvPr>
          <p:cNvSpPr txBox="1"/>
          <p:nvPr/>
        </p:nvSpPr>
        <p:spPr>
          <a:xfrm>
            <a:off x="6361018" y="503169"/>
            <a:ext cx="3528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noProof="1"/>
              <a:t>Alpha-Ketoglutarate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9DCCD545-959D-7602-CBF3-A14941F96555}"/>
              </a:ext>
            </a:extLst>
          </p:cNvPr>
          <p:cNvSpPr txBox="1"/>
          <p:nvPr/>
        </p:nvSpPr>
        <p:spPr>
          <a:xfrm>
            <a:off x="6378177" y="979241"/>
            <a:ext cx="295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COO</a:t>
            </a:r>
            <a:r>
              <a:rPr lang="de-DE" baseline="30000" dirty="0"/>
              <a:t>—</a:t>
            </a:r>
            <a:r>
              <a:rPr lang="de-DE" dirty="0"/>
              <a:t>-(C=O)-CH2-CH2-COO</a:t>
            </a:r>
            <a:r>
              <a:rPr lang="de-DE" baseline="30000" dirty="0"/>
              <a:t>—</a:t>
            </a:r>
            <a:endParaRPr lang="de-DE" dirty="0"/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5EC989A6-2419-56EE-F484-27F3BFBDBB8E}"/>
              </a:ext>
            </a:extLst>
          </p:cNvPr>
          <p:cNvSpPr txBox="1"/>
          <p:nvPr/>
        </p:nvSpPr>
        <p:spPr>
          <a:xfrm>
            <a:off x="6361018" y="3548841"/>
            <a:ext cx="2318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Succinyl-CoA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9C8FC8A6-D0D4-B6D2-FEDA-CDC079197BBF}"/>
              </a:ext>
            </a:extLst>
          </p:cNvPr>
          <p:cNvSpPr txBox="1"/>
          <p:nvPr/>
        </p:nvSpPr>
        <p:spPr>
          <a:xfrm>
            <a:off x="6367983" y="3991536"/>
            <a:ext cx="319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(COA-SH)-(C=O)-CH2-CH2-COO</a:t>
            </a:r>
            <a:r>
              <a:rPr lang="de-DE" baseline="30000" dirty="0"/>
              <a:t>—</a:t>
            </a:r>
            <a:endParaRPr lang="de-DE" dirty="0"/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9DB00AC-D2F2-CC4C-4CB1-807F1F763B21}"/>
              </a:ext>
            </a:extLst>
          </p:cNvPr>
          <p:cNvGrpSpPr/>
          <p:nvPr/>
        </p:nvGrpSpPr>
        <p:grpSpPr>
          <a:xfrm>
            <a:off x="1125084" y="4176204"/>
            <a:ext cx="3319694" cy="1447274"/>
            <a:chOff x="2045356" y="4286555"/>
            <a:chExt cx="1863076" cy="812238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E3F7B841-3641-9A3B-B256-2CB05BE28094}"/>
                </a:ext>
              </a:extLst>
            </p:cNvPr>
            <p:cNvGrpSpPr/>
            <p:nvPr/>
          </p:nvGrpSpPr>
          <p:grpSpPr>
            <a:xfrm>
              <a:off x="2045356" y="4286555"/>
              <a:ext cx="1863076" cy="812238"/>
              <a:chOff x="5166035" y="2586158"/>
              <a:chExt cx="1591164" cy="693694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149F8A24-F263-60BB-8689-00D2013365A1}"/>
                  </a:ext>
                </a:extLst>
              </p:cNvPr>
              <p:cNvSpPr/>
              <p:nvPr/>
            </p:nvSpPr>
            <p:spPr>
              <a:xfrm>
                <a:off x="5382152" y="3037153"/>
                <a:ext cx="1177357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6" name="Grafik 15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4399DC7D-8344-54EC-C4D3-6486DF721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5121" y="2875416"/>
                <a:ext cx="332078" cy="401261"/>
              </a:xfrm>
              <a:prstGeom prst="rect">
                <a:avLst/>
              </a:prstGeom>
            </p:spPr>
          </p:pic>
          <p:pic>
            <p:nvPicPr>
              <p:cNvPr id="18" name="Grafik 17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A0E85403-5BB4-EEAE-6A90-132AB5DB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5166035" y="2878591"/>
                <a:ext cx="332078" cy="401261"/>
              </a:xfrm>
              <a:prstGeom prst="rect">
                <a:avLst/>
              </a:prstGeom>
            </p:spPr>
          </p:pic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7AB0AC11-86FE-F821-1BFB-A992B99F33F2}"/>
                  </a:ext>
                </a:extLst>
              </p:cNvPr>
              <p:cNvSpPr/>
              <p:nvPr/>
            </p:nvSpPr>
            <p:spPr>
              <a:xfrm rot="5400000">
                <a:off x="5813106" y="2886509"/>
                <a:ext cx="292974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3" name="Grafik 22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CA13055D-84CD-2BDB-5DD7-C3CABA6B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5797791" y="2551566"/>
                <a:ext cx="332078" cy="401261"/>
              </a:xfrm>
              <a:prstGeom prst="rect">
                <a:avLst/>
              </a:prstGeom>
            </p:spPr>
          </p:pic>
          <p:pic>
            <p:nvPicPr>
              <p:cNvPr id="30" name="Grafik 29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297D2EA9-F441-CB08-2C09-DAD53FC5F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6114422" y="2930478"/>
                <a:ext cx="297487" cy="297487"/>
              </a:xfrm>
              <a:prstGeom prst="rect">
                <a:avLst/>
              </a:prstGeom>
            </p:spPr>
          </p:pic>
        </p:grpSp>
        <p:pic>
          <p:nvPicPr>
            <p:cNvPr id="40" name="Grafik 39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DA07F0E6-57AC-4108-BFCC-DC338D08B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2666" y="4695003"/>
              <a:ext cx="337224" cy="337224"/>
            </a:xfrm>
            <a:prstGeom prst="rect">
              <a:avLst/>
            </a:prstGeom>
          </p:spPr>
        </p:pic>
        <p:pic>
          <p:nvPicPr>
            <p:cNvPr id="42" name="Grafik 41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13C74418-D125-FBBC-5CEB-2056013BC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9499" y="4694251"/>
              <a:ext cx="331926" cy="331926"/>
            </a:xfrm>
            <a:prstGeom prst="rect">
              <a:avLst/>
            </a:prstGeom>
          </p:spPr>
        </p:pic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CE8147F9-496B-1A64-DD12-E7FE78ADF4D8}"/>
              </a:ext>
            </a:extLst>
          </p:cNvPr>
          <p:cNvGrpSpPr/>
          <p:nvPr/>
        </p:nvGrpSpPr>
        <p:grpSpPr>
          <a:xfrm>
            <a:off x="6445614" y="2070198"/>
            <a:ext cx="3333088" cy="828515"/>
            <a:chOff x="6445614" y="1408944"/>
            <a:chExt cx="3333088" cy="828515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7AC83A4-44AB-5CF8-8D31-B7EB61A536E7}"/>
                </a:ext>
              </a:extLst>
            </p:cNvPr>
            <p:cNvGrpSpPr/>
            <p:nvPr/>
          </p:nvGrpSpPr>
          <p:grpSpPr>
            <a:xfrm rot="10800000">
              <a:off x="6867927" y="1516077"/>
              <a:ext cx="2507152" cy="617735"/>
              <a:chOff x="7688243" y="6346710"/>
              <a:chExt cx="1214246" cy="299177"/>
            </a:xfrm>
          </p:grpSpPr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40F5865-EA39-A26F-0C49-FEDA3359570F}"/>
                  </a:ext>
                </a:extLst>
              </p:cNvPr>
              <p:cNvSpPr/>
              <p:nvPr/>
            </p:nvSpPr>
            <p:spPr>
              <a:xfrm>
                <a:off x="7688243" y="6455075"/>
                <a:ext cx="1214246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0229BFBE-5DCB-11A4-A5A4-9B7DFCC2C5EF}"/>
                  </a:ext>
                </a:extLst>
              </p:cNvPr>
              <p:cNvSpPr/>
              <p:nvPr/>
            </p:nvSpPr>
            <p:spPr>
              <a:xfrm>
                <a:off x="7991018" y="6455075"/>
                <a:ext cx="292974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25FAA9F-1FCF-CB34-A399-B1A54C96D6F6}"/>
                  </a:ext>
                </a:extLst>
              </p:cNvPr>
              <p:cNvSpPr/>
              <p:nvPr/>
            </p:nvSpPr>
            <p:spPr>
              <a:xfrm>
                <a:off x="7991018" y="6455075"/>
                <a:ext cx="292974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66" name="Grafik 65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2999DBA7-C470-D047-BE72-5AE270463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7838503" y="6348400"/>
                <a:ext cx="297487" cy="297487"/>
              </a:xfrm>
              <a:prstGeom prst="rect">
                <a:avLst/>
              </a:prstGeom>
            </p:spPr>
          </p:pic>
          <p:pic>
            <p:nvPicPr>
              <p:cNvPr id="78" name="Grafik 77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696D2C18-3B27-BDF7-7E69-52AE46AF8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149653" y="6348400"/>
                <a:ext cx="297487" cy="297487"/>
              </a:xfrm>
              <a:prstGeom prst="rect">
                <a:avLst/>
              </a:prstGeom>
            </p:spPr>
          </p:pic>
          <p:pic>
            <p:nvPicPr>
              <p:cNvPr id="102" name="Grafik 101" descr="Ein Bild, das Kreis, Kugel, Screenshot, Ball enthält.&#10;&#10;Automatisch generierte Beschreibung">
                <a:extLst>
                  <a:ext uri="{FF2B5EF4-FFF2-40B4-BE49-F238E27FC236}">
                    <a16:creationId xmlns:a16="http://schemas.microsoft.com/office/drawing/2014/main" id="{F43ACEE9-C075-DBA9-D180-4E9075F7D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3728" y="6346710"/>
                <a:ext cx="297487" cy="297487"/>
              </a:xfrm>
              <a:prstGeom prst="rect">
                <a:avLst/>
              </a:prstGeom>
            </p:spPr>
          </p:pic>
        </p:grpSp>
        <p:pic>
          <p:nvPicPr>
            <p:cNvPr id="119" name="Grafik 118" descr="Ein Bild, das Kugel, Ball, Kunst enthält.&#10;&#10;Automatisch generierte Beschreibung">
              <a:extLst>
                <a:ext uri="{FF2B5EF4-FFF2-40B4-BE49-F238E27FC236}">
                  <a16:creationId xmlns:a16="http://schemas.microsoft.com/office/drawing/2014/main" id="{C6BA6D5A-11DF-583F-AE18-64AAEC1F7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3035" y="1408944"/>
              <a:ext cx="685667" cy="828515"/>
            </a:xfrm>
            <a:prstGeom prst="rect">
              <a:avLst/>
            </a:prstGeom>
          </p:spPr>
        </p:pic>
        <p:pic>
          <p:nvPicPr>
            <p:cNvPr id="125" name="Grafik 124" descr="Ein Bild, das Kugel, Ball, Kunst enthält.&#10;&#10;Automatisch generierte Beschreibung">
              <a:extLst>
                <a:ext uri="{FF2B5EF4-FFF2-40B4-BE49-F238E27FC236}">
                  <a16:creationId xmlns:a16="http://schemas.microsoft.com/office/drawing/2014/main" id="{F394D93A-17A7-A9B4-761A-49D2714F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445614" y="1408944"/>
              <a:ext cx="685667" cy="828515"/>
            </a:xfrm>
            <a:prstGeom prst="rect">
              <a:avLst/>
            </a:prstGeom>
          </p:spPr>
        </p:pic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37E4A4CA-325E-C1AF-7ACC-79646D8142F4}"/>
              </a:ext>
            </a:extLst>
          </p:cNvPr>
          <p:cNvGrpSpPr/>
          <p:nvPr/>
        </p:nvGrpSpPr>
        <p:grpSpPr>
          <a:xfrm>
            <a:off x="976854" y="1467999"/>
            <a:ext cx="3378282" cy="1460601"/>
            <a:chOff x="976854" y="1467999"/>
            <a:chExt cx="3378282" cy="1460601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ECC2AB65-16E7-153E-8818-BE60DD27E12E}"/>
                </a:ext>
              </a:extLst>
            </p:cNvPr>
            <p:cNvGrpSpPr/>
            <p:nvPr/>
          </p:nvGrpSpPr>
          <p:grpSpPr>
            <a:xfrm>
              <a:off x="1423185" y="1467999"/>
              <a:ext cx="2498505" cy="1361998"/>
              <a:chOff x="5382152" y="2586158"/>
              <a:chExt cx="1177357" cy="641807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F95CAA0C-004F-5F6C-C350-D0CF85F2B93E}"/>
                  </a:ext>
                </a:extLst>
              </p:cNvPr>
              <p:cNvSpPr/>
              <p:nvPr/>
            </p:nvSpPr>
            <p:spPr>
              <a:xfrm>
                <a:off x="5382152" y="3037153"/>
                <a:ext cx="1177357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E493FD9F-145F-312C-2AC2-2D0CFAC0A027}"/>
                  </a:ext>
                </a:extLst>
              </p:cNvPr>
              <p:cNvSpPr/>
              <p:nvPr/>
            </p:nvSpPr>
            <p:spPr>
              <a:xfrm rot="5400000">
                <a:off x="5813106" y="2886509"/>
                <a:ext cx="292974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8" name="Grafik 7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9313D91F-020A-AB99-BC3C-28D14AFAB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508393" y="2930478"/>
                <a:ext cx="297487" cy="297487"/>
              </a:xfrm>
              <a:prstGeom prst="rect">
                <a:avLst/>
              </a:prstGeom>
            </p:spPr>
          </p:pic>
          <p:pic>
            <p:nvPicPr>
              <p:cNvPr id="9" name="Grafik 8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B104F2BE-1EAA-17BA-3347-12B949D75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5797791" y="2551566"/>
                <a:ext cx="332078" cy="401261"/>
              </a:xfrm>
              <a:prstGeom prst="rect">
                <a:avLst/>
              </a:prstGeom>
            </p:spPr>
          </p:pic>
          <p:pic>
            <p:nvPicPr>
              <p:cNvPr id="10" name="Grafik 9" descr="Ein Bild, das Kreis, Kugel enthält.&#10;&#10;Automatisch generierte Beschreibung">
                <a:extLst>
                  <a:ext uri="{FF2B5EF4-FFF2-40B4-BE49-F238E27FC236}">
                    <a16:creationId xmlns:a16="http://schemas.microsoft.com/office/drawing/2014/main" id="{77DDC878-4C6B-9D73-16B4-2942343A7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18914" y="2928789"/>
                <a:ext cx="297487" cy="297487"/>
              </a:xfrm>
              <a:prstGeom prst="rect">
                <a:avLst/>
              </a:prstGeom>
            </p:spPr>
          </p:pic>
          <p:pic>
            <p:nvPicPr>
              <p:cNvPr id="12" name="Grafik 11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1914AA1C-C639-0FD0-D3F9-F33FBF75D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6130693" y="2930478"/>
                <a:ext cx="297487" cy="297487"/>
              </a:xfrm>
              <a:prstGeom prst="rect">
                <a:avLst/>
              </a:prstGeom>
            </p:spPr>
          </p:pic>
        </p:grpSp>
        <p:pic>
          <p:nvPicPr>
            <p:cNvPr id="128" name="Grafik 127" descr="Ein Bild, das Kugel, Ball, Kunst enthält.&#10;&#10;Automatisch generierte Beschreibung">
              <a:extLst>
                <a:ext uri="{FF2B5EF4-FFF2-40B4-BE49-F238E27FC236}">
                  <a16:creationId xmlns:a16="http://schemas.microsoft.com/office/drawing/2014/main" id="{A7ED92E7-BA87-C3B2-5464-9573AA1DE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976854" y="2100085"/>
              <a:ext cx="685667" cy="828515"/>
            </a:xfrm>
            <a:prstGeom prst="rect">
              <a:avLst/>
            </a:prstGeom>
          </p:spPr>
        </p:pic>
        <p:pic>
          <p:nvPicPr>
            <p:cNvPr id="130" name="Grafik 129" descr="Ein Bild, das Kugel, Ball, Kunst enthält.&#10;&#10;Automatisch generierte Beschreibung">
              <a:extLst>
                <a:ext uri="{FF2B5EF4-FFF2-40B4-BE49-F238E27FC236}">
                  <a16:creationId xmlns:a16="http://schemas.microsoft.com/office/drawing/2014/main" id="{BCC75E7E-11BA-C73D-7D2E-0E44ABD7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69469" y="2100085"/>
              <a:ext cx="685667" cy="828515"/>
            </a:xfrm>
            <a:prstGeom prst="rect">
              <a:avLst/>
            </a:prstGeom>
          </p:spPr>
        </p:pic>
      </p:grp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93D20E0F-4063-09AD-D6D2-3D53E7409D3C}"/>
              </a:ext>
            </a:extLst>
          </p:cNvPr>
          <p:cNvGrpSpPr/>
          <p:nvPr/>
        </p:nvGrpSpPr>
        <p:grpSpPr>
          <a:xfrm>
            <a:off x="5798715" y="4454534"/>
            <a:ext cx="3979987" cy="1357344"/>
            <a:chOff x="5798715" y="4454534"/>
            <a:chExt cx="3979987" cy="1357344"/>
          </a:xfrm>
        </p:grpSpPr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B3B207E9-6055-2193-4CDC-335B56A1CD1F}"/>
                </a:ext>
              </a:extLst>
            </p:cNvPr>
            <p:cNvGrpSpPr/>
            <p:nvPr/>
          </p:nvGrpSpPr>
          <p:grpSpPr>
            <a:xfrm>
              <a:off x="6867927" y="4721987"/>
              <a:ext cx="2910775" cy="828515"/>
              <a:chOff x="6867927" y="1408944"/>
              <a:chExt cx="2910775" cy="828515"/>
            </a:xfrm>
          </p:grpSpPr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9F4FAA53-9F04-A2A7-3DDC-C4DDA1CE14BD}"/>
                  </a:ext>
                </a:extLst>
              </p:cNvPr>
              <p:cNvGrpSpPr/>
              <p:nvPr/>
            </p:nvGrpSpPr>
            <p:grpSpPr>
              <a:xfrm rot="10800000">
                <a:off x="6867927" y="1516077"/>
                <a:ext cx="2507152" cy="617735"/>
                <a:chOff x="7688243" y="6346710"/>
                <a:chExt cx="1214246" cy="299177"/>
              </a:xfrm>
            </p:grpSpPr>
            <p:sp>
              <p:nvSpPr>
                <p:cNvPr id="170" name="Rechteck 169">
                  <a:extLst>
                    <a:ext uri="{FF2B5EF4-FFF2-40B4-BE49-F238E27FC236}">
                      <a16:creationId xmlns:a16="http://schemas.microsoft.com/office/drawing/2014/main" id="{90D4BA3F-9484-CDF0-638A-514472240594}"/>
                    </a:ext>
                  </a:extLst>
                </p:cNvPr>
                <p:cNvSpPr/>
                <p:nvPr/>
              </p:nvSpPr>
              <p:spPr>
                <a:xfrm>
                  <a:off x="7688243" y="6455075"/>
                  <a:ext cx="1214246" cy="8413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1" name="Rechteck 170">
                  <a:extLst>
                    <a:ext uri="{FF2B5EF4-FFF2-40B4-BE49-F238E27FC236}">
                      <a16:creationId xmlns:a16="http://schemas.microsoft.com/office/drawing/2014/main" id="{4B1BB7BC-3FF9-28F3-7DFD-D5EDCAE2D2D8}"/>
                    </a:ext>
                  </a:extLst>
                </p:cNvPr>
                <p:cNvSpPr/>
                <p:nvPr/>
              </p:nvSpPr>
              <p:spPr>
                <a:xfrm>
                  <a:off x="7991018" y="6455075"/>
                  <a:ext cx="292974" cy="8413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2" name="Rechteck 171">
                  <a:extLst>
                    <a:ext uri="{FF2B5EF4-FFF2-40B4-BE49-F238E27FC236}">
                      <a16:creationId xmlns:a16="http://schemas.microsoft.com/office/drawing/2014/main" id="{BD6DDDB5-CA4D-A7BC-0174-07746DB4DC33}"/>
                    </a:ext>
                  </a:extLst>
                </p:cNvPr>
                <p:cNvSpPr/>
                <p:nvPr/>
              </p:nvSpPr>
              <p:spPr>
                <a:xfrm>
                  <a:off x="7991018" y="6455075"/>
                  <a:ext cx="292974" cy="8413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73" name="Grafik 172" descr="Ein Bild, das Kugel, Ei, Kreis, Ball enthält.&#10;&#10;Automatisch generierte Beschreibung">
                  <a:extLst>
                    <a:ext uri="{FF2B5EF4-FFF2-40B4-BE49-F238E27FC236}">
                      <a16:creationId xmlns:a16="http://schemas.microsoft.com/office/drawing/2014/main" id="{0E174E13-6E5E-F39B-DA48-251AA0B5C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7838503" y="6348400"/>
                  <a:ext cx="297487" cy="297487"/>
                </a:xfrm>
                <a:prstGeom prst="rect">
                  <a:avLst/>
                </a:prstGeom>
              </p:spPr>
            </p:pic>
            <p:pic>
              <p:nvPicPr>
                <p:cNvPr id="183" name="Grafik 182" descr="Ein Bild, das Kugel, Ei, Kreis, Ball enthält.&#10;&#10;Automatisch generierte Beschreibung">
                  <a:extLst>
                    <a:ext uri="{FF2B5EF4-FFF2-40B4-BE49-F238E27FC236}">
                      <a16:creationId xmlns:a16="http://schemas.microsoft.com/office/drawing/2014/main" id="{10814818-B887-22F1-0E58-DB7227ECB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8149653" y="6348400"/>
                  <a:ext cx="297487" cy="297487"/>
                </a:xfrm>
                <a:prstGeom prst="rect">
                  <a:avLst/>
                </a:prstGeom>
              </p:spPr>
            </p:pic>
            <p:pic>
              <p:nvPicPr>
                <p:cNvPr id="184" name="Grafik 183" descr="Ein Bild, das Kreis, Kugel, Screenshot, Ball enthält.&#10;&#10;Automatisch generierte Beschreibung">
                  <a:extLst>
                    <a:ext uri="{FF2B5EF4-FFF2-40B4-BE49-F238E27FC236}">
                      <a16:creationId xmlns:a16="http://schemas.microsoft.com/office/drawing/2014/main" id="{5F018570-07DD-332F-70C9-B7B3BD285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63728" y="6346710"/>
                  <a:ext cx="297487" cy="297487"/>
                </a:xfrm>
                <a:prstGeom prst="rect">
                  <a:avLst/>
                </a:prstGeom>
              </p:spPr>
            </p:pic>
          </p:grpSp>
          <p:pic>
            <p:nvPicPr>
              <p:cNvPr id="168" name="Grafik 167" descr="Ein Bild, das Kugel, Ball, Kunst enthält.&#10;&#10;Automatisch generierte Beschreibung">
                <a:extLst>
                  <a:ext uri="{FF2B5EF4-FFF2-40B4-BE49-F238E27FC236}">
                    <a16:creationId xmlns:a16="http://schemas.microsoft.com/office/drawing/2014/main" id="{18EEAB94-2DDC-AA4E-AFEA-580D3B6FD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3035" y="1408944"/>
                <a:ext cx="685667" cy="828515"/>
              </a:xfrm>
              <a:prstGeom prst="rect">
                <a:avLst/>
              </a:prstGeom>
            </p:spPr>
          </p:pic>
        </p:grpSp>
        <p:pic>
          <p:nvPicPr>
            <p:cNvPr id="185" name="Grafik 184" descr="Ein Bild, das Kreis, Screenshot, Farbigkeit, Astronomie enthält.&#10;&#10;Automatisch generierte Beschreibung">
              <a:extLst>
                <a:ext uri="{FF2B5EF4-FFF2-40B4-BE49-F238E27FC236}">
                  <a16:creationId xmlns:a16="http://schemas.microsoft.com/office/drawing/2014/main" id="{4C1737E3-320E-3FDA-0C8D-2B970D69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>
              <a:off x="5798715" y="4454534"/>
              <a:ext cx="1294421" cy="1357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96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6C9F212-0B14-BD3D-84E2-C134C25F898B}"/>
              </a:ext>
            </a:extLst>
          </p:cNvPr>
          <p:cNvSpPr txBox="1"/>
          <p:nvPr/>
        </p:nvSpPr>
        <p:spPr>
          <a:xfrm>
            <a:off x="1343762" y="3579050"/>
            <a:ext cx="177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Succinate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D0A0C35-904E-994A-60E8-0A94BEC04CDD}"/>
              </a:ext>
            </a:extLst>
          </p:cNvPr>
          <p:cNvGrpSpPr/>
          <p:nvPr/>
        </p:nvGrpSpPr>
        <p:grpSpPr>
          <a:xfrm>
            <a:off x="3565541" y="4275820"/>
            <a:ext cx="655498" cy="983246"/>
            <a:chOff x="5467830" y="1345433"/>
            <a:chExt cx="873072" cy="130960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6228245E-ABD0-60B9-F843-F5191F5B04FE}"/>
                </a:ext>
              </a:extLst>
            </p:cNvPr>
            <p:cNvGrpSpPr/>
            <p:nvPr/>
          </p:nvGrpSpPr>
          <p:grpSpPr>
            <a:xfrm>
              <a:off x="5467830" y="1345433"/>
              <a:ext cx="873072" cy="1309607"/>
              <a:chOff x="3713787" y="157418"/>
              <a:chExt cx="873072" cy="1309607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E8C336F-33D6-7CA7-EE90-D9D133DF309C}"/>
                  </a:ext>
                </a:extLst>
              </p:cNvPr>
              <p:cNvSpPr/>
              <p:nvPr/>
            </p:nvSpPr>
            <p:spPr>
              <a:xfrm>
                <a:off x="3713787" y="593953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3D60F9-A790-AA06-93AC-CB6994A624CE}"/>
                  </a:ext>
                </a:extLst>
              </p:cNvPr>
              <p:cNvSpPr/>
              <p:nvPr/>
            </p:nvSpPr>
            <p:spPr>
              <a:xfrm>
                <a:off x="3713787" y="157418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F24EF80-9D75-218D-AC88-67D54E4CA29F}"/>
                  </a:ext>
                </a:extLst>
              </p:cNvPr>
              <p:cNvSpPr/>
              <p:nvPr/>
            </p:nvSpPr>
            <p:spPr>
              <a:xfrm>
                <a:off x="3775130" y="522663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946763D-1D86-C787-D7A1-D3CC76C7B307}"/>
                  </a:ext>
                </a:extLst>
              </p:cNvPr>
              <p:cNvSpPr/>
              <p:nvPr/>
            </p:nvSpPr>
            <p:spPr>
              <a:xfrm>
                <a:off x="4354063" y="698312"/>
                <a:ext cx="232796" cy="232795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28052723-8BE0-5F1E-9C35-C15DAB29E64A}"/>
                </a:ext>
              </a:extLst>
            </p:cNvPr>
            <p:cNvSpPr/>
            <p:nvPr/>
          </p:nvSpPr>
          <p:spPr>
            <a:xfrm>
              <a:off x="6151614" y="1983057"/>
              <a:ext cx="145780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109F5577-7252-F506-47D0-159560282FA3}"/>
              </a:ext>
            </a:extLst>
          </p:cNvPr>
          <p:cNvGrpSpPr/>
          <p:nvPr/>
        </p:nvGrpSpPr>
        <p:grpSpPr>
          <a:xfrm flipH="1">
            <a:off x="2030713" y="4283621"/>
            <a:ext cx="655498" cy="983246"/>
            <a:chOff x="5467830" y="1345433"/>
            <a:chExt cx="873072" cy="1309607"/>
          </a:xfrm>
        </p:grpSpPr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AD2D169B-708D-5A8A-4171-F90643E331DE}"/>
                </a:ext>
              </a:extLst>
            </p:cNvPr>
            <p:cNvGrpSpPr/>
            <p:nvPr/>
          </p:nvGrpSpPr>
          <p:grpSpPr>
            <a:xfrm>
              <a:off x="5467830" y="1345433"/>
              <a:ext cx="873072" cy="1309607"/>
              <a:chOff x="3713787" y="157418"/>
              <a:chExt cx="873072" cy="130960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C09030E-0968-D1CC-6FDE-55FBE47BC676}"/>
                  </a:ext>
                </a:extLst>
              </p:cNvPr>
              <p:cNvSpPr/>
              <p:nvPr/>
            </p:nvSpPr>
            <p:spPr>
              <a:xfrm>
                <a:off x="3713787" y="593953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8D07E79-DBBF-EF4F-C2B5-048C4B1246F6}"/>
                  </a:ext>
                </a:extLst>
              </p:cNvPr>
              <p:cNvSpPr/>
              <p:nvPr/>
            </p:nvSpPr>
            <p:spPr>
              <a:xfrm>
                <a:off x="3713787" y="157418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765968A-8081-C707-348A-89197906BCAA}"/>
                  </a:ext>
                </a:extLst>
              </p:cNvPr>
              <p:cNvSpPr/>
              <p:nvPr/>
            </p:nvSpPr>
            <p:spPr>
              <a:xfrm>
                <a:off x="3775130" y="522663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1A1BAAB-D3C5-2B4A-57E9-62B3A72BC030}"/>
                  </a:ext>
                </a:extLst>
              </p:cNvPr>
              <p:cNvSpPr/>
              <p:nvPr/>
            </p:nvSpPr>
            <p:spPr>
              <a:xfrm>
                <a:off x="4354063" y="698312"/>
                <a:ext cx="232796" cy="232795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87" name="Abgerundetes Rechteck 86">
              <a:extLst>
                <a:ext uri="{FF2B5EF4-FFF2-40B4-BE49-F238E27FC236}">
                  <a16:creationId xmlns:a16="http://schemas.microsoft.com/office/drawing/2014/main" id="{385C50AB-5846-1C5D-E33C-9652C0EB778C}"/>
                </a:ext>
              </a:extLst>
            </p:cNvPr>
            <p:cNvSpPr/>
            <p:nvPr/>
          </p:nvSpPr>
          <p:spPr>
            <a:xfrm>
              <a:off x="6151614" y="1983057"/>
              <a:ext cx="145780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B4F019BD-42F2-D697-A37F-BC00E2319ABD}"/>
              </a:ext>
            </a:extLst>
          </p:cNvPr>
          <p:cNvGrpSpPr/>
          <p:nvPr/>
        </p:nvGrpSpPr>
        <p:grpSpPr>
          <a:xfrm>
            <a:off x="3130008" y="4565267"/>
            <a:ext cx="434660" cy="434659"/>
            <a:chOff x="3817848" y="1840106"/>
            <a:chExt cx="578933" cy="578932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5B42CA2-830D-2A0A-D5B8-1BF3B85705A9}"/>
                </a:ext>
              </a:extLst>
            </p:cNvPr>
            <p:cNvSpPr/>
            <p:nvPr/>
          </p:nvSpPr>
          <p:spPr>
            <a:xfrm>
              <a:off x="3817848" y="1840106"/>
              <a:ext cx="578933" cy="578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C66F50C-6C34-2230-1054-2A43FB6BBA9E}"/>
                </a:ext>
              </a:extLst>
            </p:cNvPr>
            <p:cNvSpPr/>
            <p:nvPr/>
          </p:nvSpPr>
          <p:spPr>
            <a:xfrm>
              <a:off x="3967200" y="1862511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BEDC382-7866-2CFE-3863-A9178F39419B}"/>
                </a:ext>
              </a:extLst>
            </p:cNvPr>
            <p:cNvSpPr/>
            <p:nvPr/>
          </p:nvSpPr>
          <p:spPr>
            <a:xfrm>
              <a:off x="3970375" y="2130472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14" name="Textfeld 113">
            <a:extLst>
              <a:ext uri="{FF2B5EF4-FFF2-40B4-BE49-F238E27FC236}">
                <a16:creationId xmlns:a16="http://schemas.microsoft.com/office/drawing/2014/main" id="{477FBBB2-C92D-02A5-BCAF-21F46F0B0DD4}"/>
              </a:ext>
            </a:extLst>
          </p:cNvPr>
          <p:cNvSpPr txBox="1"/>
          <p:nvPr/>
        </p:nvSpPr>
        <p:spPr>
          <a:xfrm>
            <a:off x="1927994" y="5517563"/>
            <a:ext cx="23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COO</a:t>
            </a:r>
            <a:r>
              <a:rPr lang="de-DE" baseline="30000" dirty="0"/>
              <a:t>—</a:t>
            </a:r>
            <a:r>
              <a:rPr lang="de-DE" dirty="0"/>
              <a:t>-CH2-CH2-COO</a:t>
            </a:r>
            <a:r>
              <a:rPr lang="de-DE" baseline="30000" dirty="0"/>
              <a:t>—</a:t>
            </a:r>
            <a:endParaRPr lang="de-DE" dirty="0"/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5EC989A6-2419-56EE-F484-27F3BFBDBB8E}"/>
              </a:ext>
            </a:extLst>
          </p:cNvPr>
          <p:cNvSpPr txBox="1"/>
          <p:nvPr/>
        </p:nvSpPr>
        <p:spPr>
          <a:xfrm>
            <a:off x="1300995" y="523318"/>
            <a:ext cx="2318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Succinyl-CoA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9C8FC8A6-D0D4-B6D2-FEDA-CDC079197BBF}"/>
              </a:ext>
            </a:extLst>
          </p:cNvPr>
          <p:cNvSpPr txBox="1"/>
          <p:nvPr/>
        </p:nvSpPr>
        <p:spPr>
          <a:xfrm>
            <a:off x="1522789" y="2912099"/>
            <a:ext cx="30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(COA-S)-(C=O)-CH2-CH2-COO</a:t>
            </a:r>
            <a:r>
              <a:rPr lang="de-DE" baseline="30000" dirty="0"/>
              <a:t>—</a:t>
            </a:r>
            <a:endParaRPr lang="de-DE" dirty="0"/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9AFEA6B2-4134-6AE6-D5FE-A7DC103D0389}"/>
              </a:ext>
            </a:extLst>
          </p:cNvPr>
          <p:cNvGrpSpPr/>
          <p:nvPr/>
        </p:nvGrpSpPr>
        <p:grpSpPr>
          <a:xfrm>
            <a:off x="3338078" y="1891554"/>
            <a:ext cx="434660" cy="434659"/>
            <a:chOff x="3817848" y="1840106"/>
            <a:chExt cx="578933" cy="578932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3B5277D-6786-8D01-E6D5-DDD527FB073E}"/>
                </a:ext>
              </a:extLst>
            </p:cNvPr>
            <p:cNvSpPr/>
            <p:nvPr/>
          </p:nvSpPr>
          <p:spPr>
            <a:xfrm>
              <a:off x="3817848" y="1840106"/>
              <a:ext cx="578933" cy="578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85A74AF-5CB9-0B62-E795-181E26EC7F81}"/>
                </a:ext>
              </a:extLst>
            </p:cNvPr>
            <p:cNvSpPr/>
            <p:nvPr/>
          </p:nvSpPr>
          <p:spPr>
            <a:xfrm>
              <a:off x="3967200" y="1862511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163817B-F5F3-8DC9-6098-46A0C0E5BF35}"/>
                </a:ext>
              </a:extLst>
            </p:cNvPr>
            <p:cNvSpPr/>
            <p:nvPr/>
          </p:nvSpPr>
          <p:spPr>
            <a:xfrm>
              <a:off x="3970375" y="2130472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F0C7E2C0-480E-BAE1-5293-FE7DB7DF64F0}"/>
              </a:ext>
            </a:extLst>
          </p:cNvPr>
          <p:cNvGrpSpPr/>
          <p:nvPr/>
        </p:nvGrpSpPr>
        <p:grpSpPr>
          <a:xfrm>
            <a:off x="4240064" y="1599148"/>
            <a:ext cx="655498" cy="983246"/>
            <a:chOff x="5467830" y="1345433"/>
            <a:chExt cx="873072" cy="1309607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3DFC798C-E003-325A-0D5C-C090C961A289}"/>
                </a:ext>
              </a:extLst>
            </p:cNvPr>
            <p:cNvGrpSpPr/>
            <p:nvPr/>
          </p:nvGrpSpPr>
          <p:grpSpPr>
            <a:xfrm>
              <a:off x="5467830" y="1345433"/>
              <a:ext cx="873072" cy="1309607"/>
              <a:chOff x="3713787" y="157418"/>
              <a:chExt cx="873072" cy="1309607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D3285824-B586-EF02-5049-4B9B470F7B45}"/>
                  </a:ext>
                </a:extLst>
              </p:cNvPr>
              <p:cNvSpPr/>
              <p:nvPr/>
            </p:nvSpPr>
            <p:spPr>
              <a:xfrm>
                <a:off x="3713787" y="593953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0CC2F0C6-1BEA-7798-28B2-EFEEDA32BEA2}"/>
                  </a:ext>
                </a:extLst>
              </p:cNvPr>
              <p:cNvSpPr/>
              <p:nvPr/>
            </p:nvSpPr>
            <p:spPr>
              <a:xfrm>
                <a:off x="3713787" y="157418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55326757-4C97-A897-F636-F1E8786EA753}"/>
                  </a:ext>
                </a:extLst>
              </p:cNvPr>
              <p:cNvSpPr/>
              <p:nvPr/>
            </p:nvSpPr>
            <p:spPr>
              <a:xfrm>
                <a:off x="3775130" y="522663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2FCAEA18-14B3-AD9A-4B25-D666FE5F9467}"/>
                  </a:ext>
                </a:extLst>
              </p:cNvPr>
              <p:cNvSpPr/>
              <p:nvPr/>
            </p:nvSpPr>
            <p:spPr>
              <a:xfrm>
                <a:off x="4354063" y="698312"/>
                <a:ext cx="232796" cy="232795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75" name="Abgerundetes Rechteck 174">
              <a:extLst>
                <a:ext uri="{FF2B5EF4-FFF2-40B4-BE49-F238E27FC236}">
                  <a16:creationId xmlns:a16="http://schemas.microsoft.com/office/drawing/2014/main" id="{5D352497-B1AB-3F6F-9585-AB2E0378EF93}"/>
                </a:ext>
              </a:extLst>
            </p:cNvPr>
            <p:cNvSpPr/>
            <p:nvPr/>
          </p:nvSpPr>
          <p:spPr>
            <a:xfrm>
              <a:off x="6151614" y="1983057"/>
              <a:ext cx="145780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1AAF78D4-E3B1-E91A-B277-5B6E97319C20}"/>
              </a:ext>
            </a:extLst>
          </p:cNvPr>
          <p:cNvGrpSpPr/>
          <p:nvPr/>
        </p:nvGrpSpPr>
        <p:grpSpPr>
          <a:xfrm>
            <a:off x="3805404" y="1888596"/>
            <a:ext cx="434660" cy="434659"/>
            <a:chOff x="3817848" y="1840106"/>
            <a:chExt cx="578933" cy="578932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50E1DFA-11CF-F554-4836-DD8C708FEC2F}"/>
                </a:ext>
              </a:extLst>
            </p:cNvPr>
            <p:cNvSpPr/>
            <p:nvPr/>
          </p:nvSpPr>
          <p:spPr>
            <a:xfrm>
              <a:off x="3817848" y="1840106"/>
              <a:ext cx="578933" cy="578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ED16D95-7AB6-02B4-F5D5-E9C6B9EE171A}"/>
                </a:ext>
              </a:extLst>
            </p:cNvPr>
            <p:cNvSpPr/>
            <p:nvPr/>
          </p:nvSpPr>
          <p:spPr>
            <a:xfrm>
              <a:off x="3967200" y="1862511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D098FB5-CBAF-5C65-0436-DDC0ECD43185}"/>
                </a:ext>
              </a:extLst>
            </p:cNvPr>
            <p:cNvSpPr/>
            <p:nvPr/>
          </p:nvSpPr>
          <p:spPr>
            <a:xfrm>
              <a:off x="3970375" y="2130472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20F3DEF5-02B3-9D8E-EC2C-5F0AD88427A5}"/>
              </a:ext>
            </a:extLst>
          </p:cNvPr>
          <p:cNvGrpSpPr/>
          <p:nvPr/>
        </p:nvGrpSpPr>
        <p:grpSpPr>
          <a:xfrm>
            <a:off x="2650816" y="1774357"/>
            <a:ext cx="655498" cy="655498"/>
            <a:chOff x="4642030" y="2651861"/>
            <a:chExt cx="873072" cy="873072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CF07707-E4A2-2049-8230-CF008F4F8723}"/>
                </a:ext>
              </a:extLst>
            </p:cNvPr>
            <p:cNvSpPr/>
            <p:nvPr/>
          </p:nvSpPr>
          <p:spPr>
            <a:xfrm>
              <a:off x="4642030" y="2651861"/>
              <a:ext cx="873072" cy="873072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lumMod val="68104"/>
                  </a:srgbClr>
                </a:gs>
                <a:gs pos="65000">
                  <a:srgbClr val="FF0000"/>
                </a:gs>
                <a:gs pos="100000">
                  <a:srgbClr val="FF0000">
                    <a:lumMod val="47401"/>
                    <a:lumOff val="52599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DC256C9-9FAF-CFE8-2E69-7E6ACD010769}"/>
                </a:ext>
              </a:extLst>
            </p:cNvPr>
            <p:cNvSpPr/>
            <p:nvPr/>
          </p:nvSpPr>
          <p:spPr>
            <a:xfrm>
              <a:off x="4776400" y="2781603"/>
              <a:ext cx="604331" cy="6043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A56E11F4-9785-9763-5201-5A47C3FE7152}"/>
              </a:ext>
            </a:extLst>
          </p:cNvPr>
          <p:cNvGrpSpPr/>
          <p:nvPr/>
        </p:nvGrpSpPr>
        <p:grpSpPr>
          <a:xfrm rot="10800000">
            <a:off x="1356980" y="1445514"/>
            <a:ext cx="1267852" cy="1331245"/>
            <a:chOff x="1551794" y="3054798"/>
            <a:chExt cx="1267852" cy="1331245"/>
          </a:xfrm>
        </p:grpSpPr>
        <p:grpSp>
          <p:nvGrpSpPr>
            <p:cNvPr id="191" name="Gruppieren 190">
              <a:extLst>
                <a:ext uri="{FF2B5EF4-FFF2-40B4-BE49-F238E27FC236}">
                  <a16:creationId xmlns:a16="http://schemas.microsoft.com/office/drawing/2014/main" id="{11843543-97FB-732F-C161-F257D4664930}"/>
                </a:ext>
              </a:extLst>
            </p:cNvPr>
            <p:cNvGrpSpPr/>
            <p:nvPr/>
          </p:nvGrpSpPr>
          <p:grpSpPr>
            <a:xfrm>
              <a:off x="1551794" y="3054798"/>
              <a:ext cx="1267852" cy="1331245"/>
              <a:chOff x="1703948" y="3033354"/>
              <a:chExt cx="1460512" cy="1533538"/>
            </a:xfrm>
          </p:grpSpPr>
          <p:sp>
            <p:nvSpPr>
              <p:cNvPr id="194" name="Regelmäßiges Fünfeck 193">
                <a:extLst>
                  <a:ext uri="{FF2B5EF4-FFF2-40B4-BE49-F238E27FC236}">
                    <a16:creationId xmlns:a16="http://schemas.microsoft.com/office/drawing/2014/main" id="{817AA599-B224-7D0E-7AC0-46791DC5A985}"/>
                  </a:ext>
                </a:extLst>
              </p:cNvPr>
              <p:cNvSpPr/>
              <p:nvPr/>
            </p:nvSpPr>
            <p:spPr>
              <a:xfrm rot="16200000" flipV="1">
                <a:off x="1667435" y="3069867"/>
                <a:ext cx="1533538" cy="1460512"/>
              </a:xfrm>
              <a:prstGeom prst="pentagon">
                <a:avLst/>
              </a:prstGeom>
              <a:solidFill>
                <a:srgbClr val="D883FF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35DD579-0737-6780-428F-E0E0E6B9BB1B}"/>
                  </a:ext>
                </a:extLst>
              </p:cNvPr>
              <p:cNvSpPr/>
              <p:nvPr/>
            </p:nvSpPr>
            <p:spPr>
              <a:xfrm>
                <a:off x="2251188" y="3658842"/>
                <a:ext cx="269857" cy="2698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196" name="Gruppieren 195">
                <a:extLst>
                  <a:ext uri="{FF2B5EF4-FFF2-40B4-BE49-F238E27FC236}">
                    <a16:creationId xmlns:a16="http://schemas.microsoft.com/office/drawing/2014/main" id="{EA2DD022-54AB-4163-B294-13B2B6133D20}"/>
                  </a:ext>
                </a:extLst>
              </p:cNvPr>
              <p:cNvGrpSpPr/>
              <p:nvPr/>
            </p:nvGrpSpPr>
            <p:grpSpPr>
              <a:xfrm>
                <a:off x="2285594" y="3692525"/>
                <a:ext cx="201770" cy="201769"/>
                <a:chOff x="2895194" y="3698875"/>
                <a:chExt cx="201770" cy="201769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1EC37A2A-45B3-EBFF-A866-80BD63666B4B}"/>
                    </a:ext>
                  </a:extLst>
                </p:cNvPr>
                <p:cNvSpPr/>
                <p:nvPr/>
              </p:nvSpPr>
              <p:spPr>
                <a:xfrm flipH="1">
                  <a:off x="2895194" y="3698875"/>
                  <a:ext cx="201770" cy="201769"/>
                </a:xfrm>
                <a:prstGeom prst="ellipse">
                  <a:avLst/>
                </a:prstGeom>
                <a:solidFill>
                  <a:srgbClr val="D883FF"/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98" name="Abgerundetes Rechteck 197">
                  <a:extLst>
                    <a:ext uri="{FF2B5EF4-FFF2-40B4-BE49-F238E27FC236}">
                      <a16:creationId xmlns:a16="http://schemas.microsoft.com/office/drawing/2014/main" id="{07A3BD48-02E0-82C0-08A8-FD334A32C1CA}"/>
                    </a:ext>
                  </a:extLst>
                </p:cNvPr>
                <p:cNvSpPr/>
                <p:nvPr/>
              </p:nvSpPr>
              <p:spPr>
                <a:xfrm flipH="1">
                  <a:off x="2925013" y="3777292"/>
                  <a:ext cx="14578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9" name="Abgerundetes Rechteck 198">
                  <a:extLst>
                    <a:ext uri="{FF2B5EF4-FFF2-40B4-BE49-F238E27FC236}">
                      <a16:creationId xmlns:a16="http://schemas.microsoft.com/office/drawing/2014/main" id="{D6D6C560-2C86-B3AD-5508-6BDCF37BFCA5}"/>
                    </a:ext>
                  </a:extLst>
                </p:cNvPr>
                <p:cNvSpPr/>
                <p:nvPr/>
              </p:nvSpPr>
              <p:spPr>
                <a:xfrm rot="16200000" flipH="1">
                  <a:off x="2925013" y="3777292"/>
                  <a:ext cx="14578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BBB4925-E772-1732-E563-38939C35D39D}"/>
                </a:ext>
              </a:extLst>
            </p:cNvPr>
            <p:cNvSpPr/>
            <p:nvPr/>
          </p:nvSpPr>
          <p:spPr>
            <a:xfrm>
              <a:off x="1845610" y="3438557"/>
              <a:ext cx="563908" cy="563908"/>
            </a:xfrm>
            <a:prstGeom prst="ellipse">
              <a:avLst/>
            </a:prstGeom>
            <a:solidFill>
              <a:srgbClr val="FFC000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649B337-DAFC-8BA6-B2BE-B3194690AECE}"/>
              </a:ext>
            </a:extLst>
          </p:cNvPr>
          <p:cNvGrpSpPr/>
          <p:nvPr/>
        </p:nvGrpSpPr>
        <p:grpSpPr>
          <a:xfrm>
            <a:off x="2681710" y="4565267"/>
            <a:ext cx="434660" cy="434659"/>
            <a:chOff x="3817848" y="1840106"/>
            <a:chExt cx="578933" cy="57893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76EAF49-6B64-C106-C78B-F520BF4050AD}"/>
                </a:ext>
              </a:extLst>
            </p:cNvPr>
            <p:cNvSpPr/>
            <p:nvPr/>
          </p:nvSpPr>
          <p:spPr>
            <a:xfrm>
              <a:off x="3817848" y="1840106"/>
              <a:ext cx="578933" cy="578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F06B1C0-EBAD-35FD-662E-C35334928626}"/>
                </a:ext>
              </a:extLst>
            </p:cNvPr>
            <p:cNvSpPr/>
            <p:nvPr/>
          </p:nvSpPr>
          <p:spPr>
            <a:xfrm>
              <a:off x="3967200" y="1862511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CD5940-299C-C184-55EB-CE5FE17946A3}"/>
                </a:ext>
              </a:extLst>
            </p:cNvPr>
            <p:cNvSpPr/>
            <p:nvPr/>
          </p:nvSpPr>
          <p:spPr>
            <a:xfrm>
              <a:off x="3970375" y="2130472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EE5A1635-BB26-2AAD-1F1F-34C2F187BD70}"/>
              </a:ext>
            </a:extLst>
          </p:cNvPr>
          <p:cNvSpPr txBox="1"/>
          <p:nvPr/>
        </p:nvSpPr>
        <p:spPr>
          <a:xfrm>
            <a:off x="6069051" y="591734"/>
            <a:ext cx="177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Succinate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84FFCB3-D759-F8B0-788A-F64EC9E0F1F5}"/>
              </a:ext>
            </a:extLst>
          </p:cNvPr>
          <p:cNvSpPr txBox="1"/>
          <p:nvPr/>
        </p:nvSpPr>
        <p:spPr>
          <a:xfrm>
            <a:off x="6040191" y="1034954"/>
            <a:ext cx="23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COO</a:t>
            </a:r>
            <a:r>
              <a:rPr lang="de-DE" baseline="30000" dirty="0"/>
              <a:t>—</a:t>
            </a:r>
            <a:r>
              <a:rPr lang="de-DE" dirty="0"/>
              <a:t>-CH2-CH2-COO</a:t>
            </a:r>
            <a:r>
              <a:rPr lang="de-DE" baseline="30000" dirty="0"/>
              <a:t>—</a:t>
            </a:r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F0569660-21C9-B145-6D94-9F86C9632AEF}"/>
              </a:ext>
            </a:extLst>
          </p:cNvPr>
          <p:cNvGrpSpPr/>
          <p:nvPr/>
        </p:nvGrpSpPr>
        <p:grpSpPr>
          <a:xfrm>
            <a:off x="10660208" y="1789333"/>
            <a:ext cx="655498" cy="983246"/>
            <a:chOff x="5467830" y="1345433"/>
            <a:chExt cx="873072" cy="1309607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EA5DFF1-813B-DAA2-E6E3-3D9C5F1414C8}"/>
                </a:ext>
              </a:extLst>
            </p:cNvPr>
            <p:cNvGrpSpPr/>
            <p:nvPr/>
          </p:nvGrpSpPr>
          <p:grpSpPr>
            <a:xfrm>
              <a:off x="5467830" y="1345433"/>
              <a:ext cx="873072" cy="1309607"/>
              <a:chOff x="3713787" y="157418"/>
              <a:chExt cx="873072" cy="130960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3F6BC81-98BC-3F1D-687E-ACF84200C969}"/>
                  </a:ext>
                </a:extLst>
              </p:cNvPr>
              <p:cNvSpPr/>
              <p:nvPr/>
            </p:nvSpPr>
            <p:spPr>
              <a:xfrm>
                <a:off x="3713787" y="593953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64E759A-100F-89CB-7C91-9ACAB1D9F22F}"/>
                  </a:ext>
                </a:extLst>
              </p:cNvPr>
              <p:cNvSpPr/>
              <p:nvPr/>
            </p:nvSpPr>
            <p:spPr>
              <a:xfrm>
                <a:off x="3713787" y="157418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4EE505D-3E5A-0701-767D-7E939942671B}"/>
                  </a:ext>
                </a:extLst>
              </p:cNvPr>
              <p:cNvSpPr/>
              <p:nvPr/>
            </p:nvSpPr>
            <p:spPr>
              <a:xfrm>
                <a:off x="3775130" y="522663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FE466F-32DF-A787-EAB5-EAD64EC111B4}"/>
                  </a:ext>
                </a:extLst>
              </p:cNvPr>
              <p:cNvSpPr/>
              <p:nvPr/>
            </p:nvSpPr>
            <p:spPr>
              <a:xfrm>
                <a:off x="4354063" y="698312"/>
                <a:ext cx="232796" cy="232795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4FB34C5E-8471-826A-26D1-5131C0469C88}"/>
                </a:ext>
              </a:extLst>
            </p:cNvPr>
            <p:cNvSpPr/>
            <p:nvPr/>
          </p:nvSpPr>
          <p:spPr>
            <a:xfrm>
              <a:off x="6151614" y="1983057"/>
              <a:ext cx="145780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44A915F-0F75-B049-ED4F-35FAE716A4CE}"/>
              </a:ext>
            </a:extLst>
          </p:cNvPr>
          <p:cNvGrpSpPr/>
          <p:nvPr/>
        </p:nvGrpSpPr>
        <p:grpSpPr>
          <a:xfrm flipH="1">
            <a:off x="9100504" y="532240"/>
            <a:ext cx="655498" cy="983246"/>
            <a:chOff x="5467830" y="1345433"/>
            <a:chExt cx="873072" cy="1309607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D6CCD684-BECB-B4FC-EDE7-452A27A7C46C}"/>
                </a:ext>
              </a:extLst>
            </p:cNvPr>
            <p:cNvGrpSpPr/>
            <p:nvPr/>
          </p:nvGrpSpPr>
          <p:grpSpPr>
            <a:xfrm>
              <a:off x="5467830" y="1345433"/>
              <a:ext cx="873072" cy="1309607"/>
              <a:chOff x="3713787" y="157418"/>
              <a:chExt cx="873072" cy="130960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C5D0BFF-4E08-E845-5E53-995CA06A46AC}"/>
                  </a:ext>
                </a:extLst>
              </p:cNvPr>
              <p:cNvSpPr/>
              <p:nvPr/>
            </p:nvSpPr>
            <p:spPr>
              <a:xfrm>
                <a:off x="3713787" y="593953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4488991-9AF3-5BBE-90B1-57C6CF19FD0C}"/>
                  </a:ext>
                </a:extLst>
              </p:cNvPr>
              <p:cNvSpPr/>
              <p:nvPr/>
            </p:nvSpPr>
            <p:spPr>
              <a:xfrm>
                <a:off x="3713787" y="157418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B2A749F-FDE3-7C11-8753-8D8009285D84}"/>
                  </a:ext>
                </a:extLst>
              </p:cNvPr>
              <p:cNvSpPr/>
              <p:nvPr/>
            </p:nvSpPr>
            <p:spPr>
              <a:xfrm>
                <a:off x="3775130" y="522663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D0449C4-1016-D1F9-2F04-AD4D27C631DA}"/>
                  </a:ext>
                </a:extLst>
              </p:cNvPr>
              <p:cNvSpPr/>
              <p:nvPr/>
            </p:nvSpPr>
            <p:spPr>
              <a:xfrm>
                <a:off x="4354063" y="698312"/>
                <a:ext cx="232796" cy="232795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3" name="Abgerundetes Rechteck 42">
              <a:extLst>
                <a:ext uri="{FF2B5EF4-FFF2-40B4-BE49-F238E27FC236}">
                  <a16:creationId xmlns:a16="http://schemas.microsoft.com/office/drawing/2014/main" id="{58B04B6B-8EA4-BA31-4545-E75A848A64CA}"/>
                </a:ext>
              </a:extLst>
            </p:cNvPr>
            <p:cNvSpPr/>
            <p:nvPr/>
          </p:nvSpPr>
          <p:spPr>
            <a:xfrm>
              <a:off x="6151614" y="1983057"/>
              <a:ext cx="145780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AF1E2A5D-2934-1EB0-AD92-11831D961810}"/>
              </a:ext>
            </a:extLst>
          </p:cNvPr>
          <p:cNvGrpSpPr/>
          <p:nvPr/>
        </p:nvGrpSpPr>
        <p:grpSpPr>
          <a:xfrm>
            <a:off x="9776377" y="2078780"/>
            <a:ext cx="434660" cy="434659"/>
            <a:chOff x="3817848" y="1840106"/>
            <a:chExt cx="578933" cy="57893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994881E-5318-4CE2-2647-03ACEC7E1326}"/>
                </a:ext>
              </a:extLst>
            </p:cNvPr>
            <p:cNvSpPr/>
            <p:nvPr/>
          </p:nvSpPr>
          <p:spPr>
            <a:xfrm>
              <a:off x="3817848" y="1840106"/>
              <a:ext cx="578933" cy="578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425888C-EAD0-59BE-3949-C2B6E18B7239}"/>
                </a:ext>
              </a:extLst>
            </p:cNvPr>
            <p:cNvSpPr/>
            <p:nvPr/>
          </p:nvSpPr>
          <p:spPr>
            <a:xfrm>
              <a:off x="3970376" y="1989945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3D0B74B7-2F49-9007-C65E-86E9DE313318}"/>
              </a:ext>
            </a:extLst>
          </p:cNvPr>
          <p:cNvSpPr txBox="1"/>
          <p:nvPr/>
        </p:nvSpPr>
        <p:spPr>
          <a:xfrm>
            <a:off x="6040191" y="1805335"/>
            <a:ext cx="1787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Fumerate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C4095F4-CB82-CDF2-F5FE-C0E3C017AFEB}"/>
              </a:ext>
            </a:extLst>
          </p:cNvPr>
          <p:cNvSpPr txBox="1"/>
          <p:nvPr/>
        </p:nvSpPr>
        <p:spPr>
          <a:xfrm>
            <a:off x="6047237" y="2290129"/>
            <a:ext cx="206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COO</a:t>
            </a:r>
            <a:r>
              <a:rPr lang="de-DE" baseline="30000" dirty="0"/>
              <a:t>—</a:t>
            </a:r>
            <a:r>
              <a:rPr lang="de-DE" dirty="0"/>
              <a:t>-CH-CH-COO</a:t>
            </a:r>
            <a:r>
              <a:rPr lang="de-DE" baseline="30000" dirty="0"/>
              <a:t>—</a:t>
            </a:r>
            <a:endParaRPr lang="de-DE" dirty="0"/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E2A08A2D-F176-629E-AA90-C9183A0260CF}"/>
              </a:ext>
            </a:extLst>
          </p:cNvPr>
          <p:cNvGrpSpPr/>
          <p:nvPr/>
        </p:nvGrpSpPr>
        <p:grpSpPr>
          <a:xfrm flipH="1">
            <a:off x="9125380" y="1789333"/>
            <a:ext cx="655498" cy="983246"/>
            <a:chOff x="5467830" y="1345433"/>
            <a:chExt cx="873072" cy="1309607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118D3720-5FAC-FAB4-B41C-E27CAD1B1351}"/>
                </a:ext>
              </a:extLst>
            </p:cNvPr>
            <p:cNvGrpSpPr/>
            <p:nvPr/>
          </p:nvGrpSpPr>
          <p:grpSpPr>
            <a:xfrm>
              <a:off x="5467830" y="1345433"/>
              <a:ext cx="873072" cy="1309607"/>
              <a:chOff x="3713787" y="157418"/>
              <a:chExt cx="873072" cy="1309607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12C8247-26B1-C73C-000D-EF3078C94DE3}"/>
                  </a:ext>
                </a:extLst>
              </p:cNvPr>
              <p:cNvSpPr/>
              <p:nvPr/>
            </p:nvSpPr>
            <p:spPr>
              <a:xfrm>
                <a:off x="3713787" y="593953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C09A002D-C6B1-63E9-5976-01541E3FADD3}"/>
                  </a:ext>
                </a:extLst>
              </p:cNvPr>
              <p:cNvSpPr/>
              <p:nvPr/>
            </p:nvSpPr>
            <p:spPr>
              <a:xfrm>
                <a:off x="3713787" y="157418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FF5AE72-1C02-2BF3-16EA-14D9BB1A53C0}"/>
                  </a:ext>
                </a:extLst>
              </p:cNvPr>
              <p:cNvSpPr/>
              <p:nvPr/>
            </p:nvSpPr>
            <p:spPr>
              <a:xfrm>
                <a:off x="3775130" y="522663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2E88696-4701-C2E2-FEA7-9B4A202E98CF}"/>
                  </a:ext>
                </a:extLst>
              </p:cNvPr>
              <p:cNvSpPr/>
              <p:nvPr/>
            </p:nvSpPr>
            <p:spPr>
              <a:xfrm>
                <a:off x="4354063" y="698312"/>
                <a:ext cx="232796" cy="232795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2" name="Abgerundetes Rechteck 101">
              <a:extLst>
                <a:ext uri="{FF2B5EF4-FFF2-40B4-BE49-F238E27FC236}">
                  <a16:creationId xmlns:a16="http://schemas.microsoft.com/office/drawing/2014/main" id="{C7515C2D-6196-6D6A-7807-B6288D1AAEF1}"/>
                </a:ext>
              </a:extLst>
            </p:cNvPr>
            <p:cNvSpPr/>
            <p:nvPr/>
          </p:nvSpPr>
          <p:spPr>
            <a:xfrm>
              <a:off x="6151614" y="1983057"/>
              <a:ext cx="145780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C8EB7CAA-9960-41AB-B4B2-814547B93439}"/>
              </a:ext>
            </a:extLst>
          </p:cNvPr>
          <p:cNvGrpSpPr/>
          <p:nvPr/>
        </p:nvGrpSpPr>
        <p:grpSpPr>
          <a:xfrm>
            <a:off x="10224675" y="2078780"/>
            <a:ext cx="434660" cy="434659"/>
            <a:chOff x="3817848" y="1840106"/>
            <a:chExt cx="578933" cy="578932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B96C7DC-5FE2-B629-8B7B-A05F52804731}"/>
                </a:ext>
              </a:extLst>
            </p:cNvPr>
            <p:cNvSpPr/>
            <p:nvPr/>
          </p:nvSpPr>
          <p:spPr>
            <a:xfrm>
              <a:off x="3817848" y="1840106"/>
              <a:ext cx="578933" cy="578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2EEA4F3-35E9-8358-CF6B-E5AA95EDE213}"/>
                </a:ext>
              </a:extLst>
            </p:cNvPr>
            <p:cNvSpPr/>
            <p:nvPr/>
          </p:nvSpPr>
          <p:spPr>
            <a:xfrm>
              <a:off x="3970376" y="1989945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A6BF688B-963C-2B68-FE32-C4E8CE4C55A6}"/>
              </a:ext>
            </a:extLst>
          </p:cNvPr>
          <p:cNvGrpSpPr/>
          <p:nvPr/>
        </p:nvGrpSpPr>
        <p:grpSpPr>
          <a:xfrm>
            <a:off x="10635327" y="524441"/>
            <a:ext cx="655498" cy="983246"/>
            <a:chOff x="5467830" y="1345433"/>
            <a:chExt cx="873072" cy="1309607"/>
          </a:xfrm>
        </p:grpSpPr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0DF67514-7FA0-CCA4-551D-87620484BDD6}"/>
                </a:ext>
              </a:extLst>
            </p:cNvPr>
            <p:cNvGrpSpPr/>
            <p:nvPr/>
          </p:nvGrpSpPr>
          <p:grpSpPr>
            <a:xfrm>
              <a:off x="5467830" y="1345433"/>
              <a:ext cx="873072" cy="1309607"/>
              <a:chOff x="3713787" y="157418"/>
              <a:chExt cx="873072" cy="1309607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13D4309-18E7-9886-5642-65F360BB25EC}"/>
                  </a:ext>
                </a:extLst>
              </p:cNvPr>
              <p:cNvSpPr/>
              <p:nvPr/>
            </p:nvSpPr>
            <p:spPr>
              <a:xfrm>
                <a:off x="3713787" y="593953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57CF9B2-8170-9FEC-E0C6-962A08D6D482}"/>
                  </a:ext>
                </a:extLst>
              </p:cNvPr>
              <p:cNvSpPr/>
              <p:nvPr/>
            </p:nvSpPr>
            <p:spPr>
              <a:xfrm>
                <a:off x="3713787" y="157418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49AC21D-3C7F-D0B6-7790-1F06CFA43E95}"/>
                  </a:ext>
                </a:extLst>
              </p:cNvPr>
              <p:cNvSpPr/>
              <p:nvPr/>
            </p:nvSpPr>
            <p:spPr>
              <a:xfrm>
                <a:off x="3775130" y="522663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1E5E1FAC-5858-BE31-ABFE-C6947E1BD0D6}"/>
                  </a:ext>
                </a:extLst>
              </p:cNvPr>
              <p:cNvSpPr/>
              <p:nvPr/>
            </p:nvSpPr>
            <p:spPr>
              <a:xfrm>
                <a:off x="4354063" y="698312"/>
                <a:ext cx="232796" cy="232795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31" name="Abgerundetes Rechteck 130">
              <a:extLst>
                <a:ext uri="{FF2B5EF4-FFF2-40B4-BE49-F238E27FC236}">
                  <a16:creationId xmlns:a16="http://schemas.microsoft.com/office/drawing/2014/main" id="{1F21CBBA-81E4-DF09-3C38-460A6324BB17}"/>
                </a:ext>
              </a:extLst>
            </p:cNvPr>
            <p:cNvSpPr/>
            <p:nvPr/>
          </p:nvSpPr>
          <p:spPr>
            <a:xfrm>
              <a:off x="6151614" y="1983057"/>
              <a:ext cx="145780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56ACD6BB-797C-0412-BEAF-2D9E678AADE8}"/>
              </a:ext>
            </a:extLst>
          </p:cNvPr>
          <p:cNvGrpSpPr/>
          <p:nvPr/>
        </p:nvGrpSpPr>
        <p:grpSpPr>
          <a:xfrm>
            <a:off x="10199794" y="813888"/>
            <a:ext cx="434660" cy="434659"/>
            <a:chOff x="3817848" y="1840106"/>
            <a:chExt cx="578933" cy="578932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000D976-2F56-A396-6626-5DDAD9B6196E}"/>
                </a:ext>
              </a:extLst>
            </p:cNvPr>
            <p:cNvSpPr/>
            <p:nvPr/>
          </p:nvSpPr>
          <p:spPr>
            <a:xfrm>
              <a:off x="3817848" y="1840106"/>
              <a:ext cx="578933" cy="578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5D97C96-A6F8-F3A9-12F4-61651595BB1C}"/>
                </a:ext>
              </a:extLst>
            </p:cNvPr>
            <p:cNvSpPr/>
            <p:nvPr/>
          </p:nvSpPr>
          <p:spPr>
            <a:xfrm>
              <a:off x="3967200" y="1862511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15DA20C-6F30-8230-BC8C-ADF7EC829F14}"/>
                </a:ext>
              </a:extLst>
            </p:cNvPr>
            <p:cNvSpPr/>
            <p:nvPr/>
          </p:nvSpPr>
          <p:spPr>
            <a:xfrm>
              <a:off x="3970375" y="2130472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38465429-A835-F570-3FEF-80E0B8DA6F6D}"/>
              </a:ext>
            </a:extLst>
          </p:cNvPr>
          <p:cNvGrpSpPr/>
          <p:nvPr/>
        </p:nvGrpSpPr>
        <p:grpSpPr>
          <a:xfrm>
            <a:off x="9751496" y="813888"/>
            <a:ext cx="434660" cy="434659"/>
            <a:chOff x="3817848" y="1840106"/>
            <a:chExt cx="578933" cy="578932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11334A0-27E4-AAFB-488B-4F0013BC0BB3}"/>
                </a:ext>
              </a:extLst>
            </p:cNvPr>
            <p:cNvSpPr/>
            <p:nvPr/>
          </p:nvSpPr>
          <p:spPr>
            <a:xfrm>
              <a:off x="3817848" y="1840106"/>
              <a:ext cx="578933" cy="578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EC34694-B85F-17B7-D9D2-F96748C23B79}"/>
                </a:ext>
              </a:extLst>
            </p:cNvPr>
            <p:cNvSpPr/>
            <p:nvPr/>
          </p:nvSpPr>
          <p:spPr>
            <a:xfrm>
              <a:off x="3967200" y="1862511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240C1165-D5B3-405D-8117-46598F6B06D7}"/>
                </a:ext>
              </a:extLst>
            </p:cNvPr>
            <p:cNvSpPr/>
            <p:nvPr/>
          </p:nvSpPr>
          <p:spPr>
            <a:xfrm>
              <a:off x="3970375" y="2130472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54FE9CBF-5D09-630E-CA5B-E37D61EC4E40}"/>
              </a:ext>
            </a:extLst>
          </p:cNvPr>
          <p:cNvGrpSpPr/>
          <p:nvPr/>
        </p:nvGrpSpPr>
        <p:grpSpPr>
          <a:xfrm>
            <a:off x="10778026" y="3055431"/>
            <a:ext cx="655498" cy="983246"/>
            <a:chOff x="5467830" y="1345433"/>
            <a:chExt cx="873072" cy="1309607"/>
          </a:xfrm>
        </p:grpSpPr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49E32FC9-F17F-BB4D-04BF-EE459C6213B8}"/>
                </a:ext>
              </a:extLst>
            </p:cNvPr>
            <p:cNvGrpSpPr/>
            <p:nvPr/>
          </p:nvGrpSpPr>
          <p:grpSpPr>
            <a:xfrm>
              <a:off x="5467830" y="1345433"/>
              <a:ext cx="873072" cy="1309607"/>
              <a:chOff x="3713787" y="157418"/>
              <a:chExt cx="873072" cy="1309607"/>
            </a:xfrm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68CEDB0-C88A-3ED7-C6C2-68EE5AEF9F05}"/>
                  </a:ext>
                </a:extLst>
              </p:cNvPr>
              <p:cNvSpPr/>
              <p:nvPr/>
            </p:nvSpPr>
            <p:spPr>
              <a:xfrm>
                <a:off x="3713787" y="593953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1D3157B6-141A-8B11-0F74-4F25D09A4626}"/>
                  </a:ext>
                </a:extLst>
              </p:cNvPr>
              <p:cNvSpPr/>
              <p:nvPr/>
            </p:nvSpPr>
            <p:spPr>
              <a:xfrm>
                <a:off x="3713787" y="157418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38EAA5A-2A0A-E26B-6E5F-2E3AD22107F5}"/>
                  </a:ext>
                </a:extLst>
              </p:cNvPr>
              <p:cNvSpPr/>
              <p:nvPr/>
            </p:nvSpPr>
            <p:spPr>
              <a:xfrm>
                <a:off x="3775130" y="522663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47DB5E7A-AAA6-85C9-50AE-183B277FCB45}"/>
                  </a:ext>
                </a:extLst>
              </p:cNvPr>
              <p:cNvSpPr/>
              <p:nvPr/>
            </p:nvSpPr>
            <p:spPr>
              <a:xfrm>
                <a:off x="4354063" y="698312"/>
                <a:ext cx="232796" cy="232795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88" name="Abgerundetes Rechteck 187">
              <a:extLst>
                <a:ext uri="{FF2B5EF4-FFF2-40B4-BE49-F238E27FC236}">
                  <a16:creationId xmlns:a16="http://schemas.microsoft.com/office/drawing/2014/main" id="{DC00035C-9643-647C-7C59-716CC80A7169}"/>
                </a:ext>
              </a:extLst>
            </p:cNvPr>
            <p:cNvSpPr/>
            <p:nvPr/>
          </p:nvSpPr>
          <p:spPr>
            <a:xfrm>
              <a:off x="6151614" y="1983057"/>
              <a:ext cx="145780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6" name="Textfeld 205">
            <a:extLst>
              <a:ext uri="{FF2B5EF4-FFF2-40B4-BE49-F238E27FC236}">
                <a16:creationId xmlns:a16="http://schemas.microsoft.com/office/drawing/2014/main" id="{6B98FC1D-7C6A-3BA4-0783-1E280A3D3735}"/>
              </a:ext>
            </a:extLst>
          </p:cNvPr>
          <p:cNvSpPr txBox="1"/>
          <p:nvPr/>
        </p:nvSpPr>
        <p:spPr>
          <a:xfrm>
            <a:off x="6069051" y="3003110"/>
            <a:ext cx="1357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Malate</a:t>
            </a:r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4C542298-C511-E9E1-522D-D6D31B3249AC}"/>
              </a:ext>
            </a:extLst>
          </p:cNvPr>
          <p:cNvSpPr txBox="1"/>
          <p:nvPr/>
        </p:nvSpPr>
        <p:spPr>
          <a:xfrm>
            <a:off x="6096000" y="3523608"/>
            <a:ext cx="268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COO</a:t>
            </a:r>
            <a:r>
              <a:rPr lang="de-DE" baseline="30000" dirty="0"/>
              <a:t>—</a:t>
            </a:r>
            <a:r>
              <a:rPr lang="de-DE" dirty="0"/>
              <a:t>-CH2-(CH-OH)-COO</a:t>
            </a:r>
            <a:r>
              <a:rPr lang="de-DE" baseline="30000" dirty="0"/>
              <a:t>—</a:t>
            </a:r>
            <a:endParaRPr lang="de-DE" dirty="0"/>
          </a:p>
        </p:txBody>
      </p:sp>
      <p:grpSp>
        <p:nvGrpSpPr>
          <p:cNvPr id="208" name="Gruppieren 207">
            <a:extLst>
              <a:ext uri="{FF2B5EF4-FFF2-40B4-BE49-F238E27FC236}">
                <a16:creationId xmlns:a16="http://schemas.microsoft.com/office/drawing/2014/main" id="{7B0380F7-D3B4-7F93-A697-B07416A4B990}"/>
              </a:ext>
            </a:extLst>
          </p:cNvPr>
          <p:cNvGrpSpPr/>
          <p:nvPr/>
        </p:nvGrpSpPr>
        <p:grpSpPr>
          <a:xfrm flipH="1">
            <a:off x="8997935" y="3055431"/>
            <a:ext cx="655498" cy="983246"/>
            <a:chOff x="5467830" y="1345433"/>
            <a:chExt cx="873072" cy="1309607"/>
          </a:xfrm>
        </p:grpSpPr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17CA674D-1CFF-AD2F-1306-83A131ED6F1B}"/>
                </a:ext>
              </a:extLst>
            </p:cNvPr>
            <p:cNvGrpSpPr/>
            <p:nvPr/>
          </p:nvGrpSpPr>
          <p:grpSpPr>
            <a:xfrm>
              <a:off x="5467830" y="1345433"/>
              <a:ext cx="873072" cy="1309607"/>
              <a:chOff x="3713787" y="157418"/>
              <a:chExt cx="873072" cy="130960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D28FE18-A30B-C9B3-BF19-CD2F0EA702E6}"/>
                  </a:ext>
                </a:extLst>
              </p:cNvPr>
              <p:cNvSpPr/>
              <p:nvPr/>
            </p:nvSpPr>
            <p:spPr>
              <a:xfrm>
                <a:off x="3713787" y="593953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603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A39E2477-5417-2BC2-EEBC-CE8CC644600A}"/>
                  </a:ext>
                </a:extLst>
              </p:cNvPr>
              <p:cNvSpPr/>
              <p:nvPr/>
            </p:nvSpPr>
            <p:spPr>
              <a:xfrm>
                <a:off x="3713787" y="157418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C9335BC-7DCD-1E11-76DE-16D28D42ADE1}"/>
                  </a:ext>
                </a:extLst>
              </p:cNvPr>
              <p:cNvSpPr/>
              <p:nvPr/>
            </p:nvSpPr>
            <p:spPr>
              <a:xfrm>
                <a:off x="3775130" y="522663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1CFFF70B-F233-EB9F-F677-51673161F3D6}"/>
                  </a:ext>
                </a:extLst>
              </p:cNvPr>
              <p:cNvSpPr/>
              <p:nvPr/>
            </p:nvSpPr>
            <p:spPr>
              <a:xfrm>
                <a:off x="4354063" y="698312"/>
                <a:ext cx="232796" cy="232795"/>
              </a:xfrm>
              <a:prstGeom prst="ellipse">
                <a:avLst/>
              </a:prstGeom>
              <a:solidFill>
                <a:srgbClr val="00B0F0"/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10" name="Abgerundetes Rechteck 209">
              <a:extLst>
                <a:ext uri="{FF2B5EF4-FFF2-40B4-BE49-F238E27FC236}">
                  <a16:creationId xmlns:a16="http://schemas.microsoft.com/office/drawing/2014/main" id="{05B6EC8F-8DF0-33FF-6218-99DF489F20CF}"/>
                </a:ext>
              </a:extLst>
            </p:cNvPr>
            <p:cNvSpPr/>
            <p:nvPr/>
          </p:nvSpPr>
          <p:spPr>
            <a:xfrm>
              <a:off x="6151614" y="1983057"/>
              <a:ext cx="145780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25129200-E836-FEF9-47DE-C25D629C278F}"/>
              </a:ext>
            </a:extLst>
          </p:cNvPr>
          <p:cNvGrpSpPr/>
          <p:nvPr/>
        </p:nvGrpSpPr>
        <p:grpSpPr>
          <a:xfrm>
            <a:off x="10114710" y="3228777"/>
            <a:ext cx="663316" cy="664163"/>
            <a:chOff x="4642030" y="2651446"/>
            <a:chExt cx="873072" cy="874187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647586DC-CD32-B839-15C3-ED531CAAABFC}"/>
                </a:ext>
              </a:extLst>
            </p:cNvPr>
            <p:cNvSpPr/>
            <p:nvPr/>
          </p:nvSpPr>
          <p:spPr>
            <a:xfrm>
              <a:off x="4642030" y="2651861"/>
              <a:ext cx="873072" cy="873072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lumMod val="68104"/>
                  </a:srgbClr>
                </a:gs>
                <a:gs pos="65000">
                  <a:srgbClr val="FF0000"/>
                </a:gs>
                <a:gs pos="100000">
                  <a:srgbClr val="FF0000">
                    <a:lumMod val="47401"/>
                    <a:lumOff val="52599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w="508000" h="2540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363FD00-C41B-1144-68CB-C2488079A5F6}"/>
                </a:ext>
              </a:extLst>
            </p:cNvPr>
            <p:cNvSpPr/>
            <p:nvPr/>
          </p:nvSpPr>
          <p:spPr>
            <a:xfrm>
              <a:off x="4779575" y="2921303"/>
              <a:ext cx="604331" cy="6043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90A7726-5CDC-43CD-E295-F41CD41E78EF}"/>
                </a:ext>
              </a:extLst>
            </p:cNvPr>
            <p:cNvSpPr/>
            <p:nvPr/>
          </p:nvSpPr>
          <p:spPr>
            <a:xfrm>
              <a:off x="4946812" y="2651446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7FF119B-1DB1-4D04-2C68-8BD9E32FE3B9}"/>
                </a:ext>
              </a:extLst>
            </p:cNvPr>
            <p:cNvSpPr/>
            <p:nvPr/>
          </p:nvSpPr>
          <p:spPr>
            <a:xfrm>
              <a:off x="4946812" y="3088397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40AE5BEA-0321-6427-DB5E-C038EE2E8933}"/>
              </a:ext>
            </a:extLst>
          </p:cNvPr>
          <p:cNvGrpSpPr/>
          <p:nvPr/>
        </p:nvGrpSpPr>
        <p:grpSpPr>
          <a:xfrm>
            <a:off x="9660056" y="3346073"/>
            <a:ext cx="434660" cy="434659"/>
            <a:chOff x="3817848" y="1840106"/>
            <a:chExt cx="578933" cy="578932"/>
          </a:xfrm>
        </p:grpSpPr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9FD1ECE-9F0A-2B45-5C96-A7FF1164C001}"/>
                </a:ext>
              </a:extLst>
            </p:cNvPr>
            <p:cNvSpPr/>
            <p:nvPr/>
          </p:nvSpPr>
          <p:spPr>
            <a:xfrm>
              <a:off x="3817848" y="1840106"/>
              <a:ext cx="578933" cy="57893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6725AD47-4E58-E7F9-A74B-8D143391B8FD}"/>
                </a:ext>
              </a:extLst>
            </p:cNvPr>
            <p:cNvSpPr/>
            <p:nvPr/>
          </p:nvSpPr>
          <p:spPr>
            <a:xfrm>
              <a:off x="3967200" y="1862511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1A6D195-5476-467C-74A4-EE0D73010182}"/>
                </a:ext>
              </a:extLst>
            </p:cNvPr>
            <p:cNvSpPr/>
            <p:nvPr/>
          </p:nvSpPr>
          <p:spPr>
            <a:xfrm>
              <a:off x="3970375" y="2130472"/>
              <a:ext cx="269857" cy="269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11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4CC158FB-77C6-A822-F07C-179001963A4D}"/>
              </a:ext>
            </a:extLst>
          </p:cNvPr>
          <p:cNvGrpSpPr/>
          <p:nvPr/>
        </p:nvGrpSpPr>
        <p:grpSpPr>
          <a:xfrm>
            <a:off x="9000674" y="4244694"/>
            <a:ext cx="2430378" cy="1008155"/>
            <a:chOff x="6677603" y="5191415"/>
            <a:chExt cx="3219782" cy="1335611"/>
          </a:xfrm>
        </p:grpSpPr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E66181BC-CCF5-B107-1F07-69BE1E0520E8}"/>
                </a:ext>
              </a:extLst>
            </p:cNvPr>
            <p:cNvGrpSpPr/>
            <p:nvPr/>
          </p:nvGrpSpPr>
          <p:grpSpPr>
            <a:xfrm>
              <a:off x="7543379" y="5584327"/>
              <a:ext cx="578933" cy="578932"/>
              <a:chOff x="3817848" y="1840106"/>
              <a:chExt cx="578933" cy="578932"/>
            </a:xfrm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7C5F725A-7AB3-B79D-7EF8-6863B2AD256E}"/>
                  </a:ext>
                </a:extLst>
              </p:cNvPr>
              <p:cNvSpPr/>
              <p:nvPr/>
            </p:nvSpPr>
            <p:spPr>
              <a:xfrm>
                <a:off x="3817848" y="1840106"/>
                <a:ext cx="578933" cy="5789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0D044AD-2F5F-EA83-8349-F5640EF62124}"/>
                  </a:ext>
                </a:extLst>
              </p:cNvPr>
              <p:cNvSpPr/>
              <p:nvPr/>
            </p:nvSpPr>
            <p:spPr>
              <a:xfrm>
                <a:off x="3967200" y="1862511"/>
                <a:ext cx="269857" cy="2698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2FDDD153-500C-5FD7-384B-96BAB89FE39F}"/>
                  </a:ext>
                </a:extLst>
              </p:cNvPr>
              <p:cNvSpPr/>
              <p:nvPr/>
            </p:nvSpPr>
            <p:spPr>
              <a:xfrm>
                <a:off x="3970375" y="2130472"/>
                <a:ext cx="269857" cy="2698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AD1A689E-F680-E4C0-2AAE-6A94D8156780}"/>
                </a:ext>
              </a:extLst>
            </p:cNvPr>
            <p:cNvGrpSpPr/>
            <p:nvPr/>
          </p:nvGrpSpPr>
          <p:grpSpPr>
            <a:xfrm>
              <a:off x="8151241" y="5426170"/>
              <a:ext cx="873072" cy="873072"/>
              <a:chOff x="4642030" y="2651861"/>
              <a:chExt cx="873072" cy="873072"/>
            </a:xfrm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4A0C63B-1375-617D-CA89-22A3A33C54CC}"/>
                  </a:ext>
                </a:extLst>
              </p:cNvPr>
              <p:cNvSpPr/>
              <p:nvPr/>
            </p:nvSpPr>
            <p:spPr>
              <a:xfrm>
                <a:off x="4642030" y="2651861"/>
                <a:ext cx="873072" cy="8730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lumMod val="68104"/>
                    </a:srgbClr>
                  </a:gs>
                  <a:gs pos="65000">
                    <a:srgbClr val="FF0000"/>
                  </a:gs>
                  <a:gs pos="100000">
                    <a:srgbClr val="FF0000">
                      <a:lumMod val="47401"/>
                      <a:lumOff val="52599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508000" h="2540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E325BEB8-75A6-1FCA-512C-EC3C66B95E73}"/>
                  </a:ext>
                </a:extLst>
              </p:cNvPr>
              <p:cNvSpPr/>
              <p:nvPr/>
            </p:nvSpPr>
            <p:spPr>
              <a:xfrm>
                <a:off x="4775279" y="2793145"/>
                <a:ext cx="604331" cy="60432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 w="31115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B8B665CC-0B85-00BF-0BC4-BE14EABC892C}"/>
                </a:ext>
              </a:extLst>
            </p:cNvPr>
            <p:cNvGrpSpPr/>
            <p:nvPr/>
          </p:nvGrpSpPr>
          <p:grpSpPr>
            <a:xfrm>
              <a:off x="9024313" y="5191415"/>
              <a:ext cx="873072" cy="1309607"/>
              <a:chOff x="5467830" y="1345433"/>
              <a:chExt cx="873072" cy="1309607"/>
            </a:xfrm>
          </p:grpSpPr>
          <p:grpSp>
            <p:nvGrpSpPr>
              <p:cNvPr id="243" name="Gruppieren 242">
                <a:extLst>
                  <a:ext uri="{FF2B5EF4-FFF2-40B4-BE49-F238E27FC236}">
                    <a16:creationId xmlns:a16="http://schemas.microsoft.com/office/drawing/2014/main" id="{0D76FF9E-A6D4-368C-F946-8FB1FBCFEB4E}"/>
                  </a:ext>
                </a:extLst>
              </p:cNvPr>
              <p:cNvGrpSpPr/>
              <p:nvPr/>
            </p:nvGrpSpPr>
            <p:grpSpPr>
              <a:xfrm>
                <a:off x="5467830" y="1345433"/>
                <a:ext cx="873072" cy="1309607"/>
                <a:chOff x="3713787" y="157418"/>
                <a:chExt cx="873072" cy="1309607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7365E95F-3618-CFBE-9D32-0143B3414E75}"/>
                    </a:ext>
                  </a:extLst>
                </p:cNvPr>
                <p:cNvSpPr/>
                <p:nvPr/>
              </p:nvSpPr>
              <p:spPr>
                <a:xfrm>
                  <a:off x="3713787" y="593953"/>
                  <a:ext cx="873072" cy="8730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lumMod val="68104"/>
                      </a:srgbClr>
                    </a:gs>
                    <a:gs pos="65000">
                      <a:srgbClr val="FF0000"/>
                    </a:gs>
                    <a:gs pos="100000">
                      <a:srgbClr val="FF0000">
                        <a:lumMod val="47401"/>
                        <a:lumOff val="52599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0B8BE9E9-DB5D-960C-7C84-04797EDE00D3}"/>
                    </a:ext>
                  </a:extLst>
                </p:cNvPr>
                <p:cNvSpPr/>
                <p:nvPr/>
              </p:nvSpPr>
              <p:spPr>
                <a:xfrm>
                  <a:off x="3713787" y="157418"/>
                  <a:ext cx="873072" cy="8730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lumMod val="68104"/>
                      </a:srgbClr>
                    </a:gs>
                    <a:gs pos="65000">
                      <a:srgbClr val="FF0000"/>
                    </a:gs>
                    <a:gs pos="100000">
                      <a:srgbClr val="FF0000">
                        <a:lumMod val="47401"/>
                        <a:lumOff val="52599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0" h="2540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D42BB4D9-E4C0-1AB6-D4D5-C6D7F6946B89}"/>
                    </a:ext>
                  </a:extLst>
                </p:cNvPr>
                <p:cNvSpPr/>
                <p:nvPr/>
              </p:nvSpPr>
              <p:spPr>
                <a:xfrm>
                  <a:off x="3775130" y="522663"/>
                  <a:ext cx="578933" cy="578932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46A4762D-5109-CEAA-164D-A2CE1E036BC8}"/>
                    </a:ext>
                  </a:extLst>
                </p:cNvPr>
                <p:cNvSpPr/>
                <p:nvPr/>
              </p:nvSpPr>
              <p:spPr>
                <a:xfrm>
                  <a:off x="4354063" y="698312"/>
                  <a:ext cx="232796" cy="232795"/>
                </a:xfrm>
                <a:prstGeom prst="ellipse">
                  <a:avLst/>
                </a:prstGeom>
                <a:solidFill>
                  <a:srgbClr val="00B0F0"/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244" name="Abgerundetes Rechteck 243">
                <a:extLst>
                  <a:ext uri="{FF2B5EF4-FFF2-40B4-BE49-F238E27FC236}">
                    <a16:creationId xmlns:a16="http://schemas.microsoft.com/office/drawing/2014/main" id="{25632CBD-F5C9-43F2-EBD7-604F3FB5B0DA}"/>
                  </a:ext>
                </a:extLst>
              </p:cNvPr>
              <p:cNvSpPr/>
              <p:nvPr/>
            </p:nvSpPr>
            <p:spPr>
              <a:xfrm>
                <a:off x="6151614" y="1983057"/>
                <a:ext cx="14578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9" name="Gruppieren 248">
              <a:extLst>
                <a:ext uri="{FF2B5EF4-FFF2-40B4-BE49-F238E27FC236}">
                  <a16:creationId xmlns:a16="http://schemas.microsoft.com/office/drawing/2014/main" id="{3AF5C923-04EC-B197-C45A-2107C1393AE0}"/>
                </a:ext>
              </a:extLst>
            </p:cNvPr>
            <p:cNvGrpSpPr/>
            <p:nvPr/>
          </p:nvGrpSpPr>
          <p:grpSpPr>
            <a:xfrm flipH="1">
              <a:off x="6677603" y="5217419"/>
              <a:ext cx="873072" cy="1309607"/>
              <a:chOff x="5467830" y="1345433"/>
              <a:chExt cx="873072" cy="1309607"/>
            </a:xfrm>
          </p:grpSpPr>
          <p:grpSp>
            <p:nvGrpSpPr>
              <p:cNvPr id="250" name="Gruppieren 249">
                <a:extLst>
                  <a:ext uri="{FF2B5EF4-FFF2-40B4-BE49-F238E27FC236}">
                    <a16:creationId xmlns:a16="http://schemas.microsoft.com/office/drawing/2014/main" id="{8744CB79-B742-E465-24EF-8EB58078E20A}"/>
                  </a:ext>
                </a:extLst>
              </p:cNvPr>
              <p:cNvGrpSpPr/>
              <p:nvPr/>
            </p:nvGrpSpPr>
            <p:grpSpPr>
              <a:xfrm>
                <a:off x="5467830" y="1345433"/>
                <a:ext cx="873072" cy="1309607"/>
                <a:chOff x="3713787" y="157418"/>
                <a:chExt cx="873072" cy="1309607"/>
              </a:xfrm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C8980F4C-9AF2-7F24-CFD7-DF14F83731BE}"/>
                    </a:ext>
                  </a:extLst>
                </p:cNvPr>
                <p:cNvSpPr/>
                <p:nvPr/>
              </p:nvSpPr>
              <p:spPr>
                <a:xfrm>
                  <a:off x="3713787" y="593953"/>
                  <a:ext cx="873072" cy="8730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lumMod val="68104"/>
                      </a:srgbClr>
                    </a:gs>
                    <a:gs pos="65000">
                      <a:srgbClr val="FF0000"/>
                    </a:gs>
                    <a:gs pos="100000">
                      <a:srgbClr val="FF0000">
                        <a:lumMod val="47401"/>
                        <a:lumOff val="52599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0" h="2603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3CB96DBD-15D6-44C7-241F-C8B782E6A447}"/>
                    </a:ext>
                  </a:extLst>
                </p:cNvPr>
                <p:cNvSpPr/>
                <p:nvPr/>
              </p:nvSpPr>
              <p:spPr>
                <a:xfrm>
                  <a:off x="3713787" y="157418"/>
                  <a:ext cx="873072" cy="8730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lumMod val="68104"/>
                      </a:srgbClr>
                    </a:gs>
                    <a:gs pos="65000">
                      <a:srgbClr val="FF0000"/>
                    </a:gs>
                    <a:gs pos="100000">
                      <a:srgbClr val="FF0000">
                        <a:lumMod val="47401"/>
                        <a:lumOff val="52599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508000" h="25400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8C557442-1E6D-2BFF-F0D2-78CF3070FB4C}"/>
                    </a:ext>
                  </a:extLst>
                </p:cNvPr>
                <p:cNvSpPr/>
                <p:nvPr/>
              </p:nvSpPr>
              <p:spPr>
                <a:xfrm>
                  <a:off x="3775130" y="522663"/>
                  <a:ext cx="578933" cy="578932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EE89992D-0ABD-3FA1-A066-5B48D308FEFA}"/>
                    </a:ext>
                  </a:extLst>
                </p:cNvPr>
                <p:cNvSpPr/>
                <p:nvPr/>
              </p:nvSpPr>
              <p:spPr>
                <a:xfrm>
                  <a:off x="4354063" y="698312"/>
                  <a:ext cx="232796" cy="232795"/>
                </a:xfrm>
                <a:prstGeom prst="ellipse">
                  <a:avLst/>
                </a:prstGeom>
                <a:solidFill>
                  <a:srgbClr val="00B0F0"/>
                </a:solid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 w="311150"/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251" name="Abgerundetes Rechteck 250">
                <a:extLst>
                  <a:ext uri="{FF2B5EF4-FFF2-40B4-BE49-F238E27FC236}">
                    <a16:creationId xmlns:a16="http://schemas.microsoft.com/office/drawing/2014/main" id="{2EF88926-9BA1-C38D-9912-4BA9BE6188B0}"/>
                  </a:ext>
                </a:extLst>
              </p:cNvPr>
              <p:cNvSpPr/>
              <p:nvPr/>
            </p:nvSpPr>
            <p:spPr>
              <a:xfrm>
                <a:off x="6151614" y="1983057"/>
                <a:ext cx="14578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57" name="Textfeld 256">
            <a:extLst>
              <a:ext uri="{FF2B5EF4-FFF2-40B4-BE49-F238E27FC236}">
                <a16:creationId xmlns:a16="http://schemas.microsoft.com/office/drawing/2014/main" id="{F325C5F3-ED32-9F7E-24A9-D81A37A42A4C}"/>
              </a:ext>
            </a:extLst>
          </p:cNvPr>
          <p:cNvSpPr txBox="1"/>
          <p:nvPr/>
        </p:nvSpPr>
        <p:spPr>
          <a:xfrm>
            <a:off x="6069051" y="4171510"/>
            <a:ext cx="2368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Oxaloacetate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AD6702A1-0A7D-5A81-1C29-FC5A8237B417}"/>
              </a:ext>
            </a:extLst>
          </p:cNvPr>
          <p:cNvSpPr txBox="1"/>
          <p:nvPr/>
        </p:nvSpPr>
        <p:spPr>
          <a:xfrm>
            <a:off x="6096000" y="4692008"/>
            <a:ext cx="244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COO</a:t>
            </a:r>
            <a:r>
              <a:rPr lang="de-DE" baseline="30000" dirty="0"/>
              <a:t>—</a:t>
            </a:r>
            <a:r>
              <a:rPr lang="de-DE" dirty="0"/>
              <a:t>-CH2-(C=O)-COO</a:t>
            </a:r>
            <a:r>
              <a:rPr lang="de-DE" baseline="30000" dirty="0"/>
              <a:t>—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10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3A3CAF-D589-5851-0D5E-7D95BF02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3" y="365760"/>
            <a:ext cx="10970129" cy="6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5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33A3CAF-D589-5851-0D5E-7D95BF02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3" y="365760"/>
            <a:ext cx="10970129" cy="6107082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20BF72B-516E-A121-968F-01CE56DAAFD1}"/>
              </a:ext>
            </a:extLst>
          </p:cNvPr>
          <p:cNvGrpSpPr/>
          <p:nvPr/>
        </p:nvGrpSpPr>
        <p:grpSpPr>
          <a:xfrm rot="16200000">
            <a:off x="5915171" y="2954927"/>
            <a:ext cx="3084844" cy="956565"/>
            <a:chOff x="5941269" y="6296748"/>
            <a:chExt cx="1294034" cy="401261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ECD83C9-C910-DC67-F295-F1717C7FD6BF}"/>
                </a:ext>
              </a:extLst>
            </p:cNvPr>
            <p:cNvSpPr/>
            <p:nvPr/>
          </p:nvSpPr>
          <p:spPr>
            <a:xfrm>
              <a:off x="6133367" y="6451162"/>
              <a:ext cx="928559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Grafik 22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0D1A20E0-198B-579A-395A-848A2596D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3225" y="6296748"/>
              <a:ext cx="332078" cy="401261"/>
            </a:xfrm>
            <a:prstGeom prst="rect">
              <a:avLst/>
            </a:prstGeom>
          </p:spPr>
        </p:pic>
        <p:pic>
          <p:nvPicPr>
            <p:cNvPr id="24" name="Grafik 23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29F21307-6C79-FDF0-2997-2E945CDB3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941269" y="6296748"/>
              <a:ext cx="332078" cy="401261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0BFABFD-E920-34D2-6618-C02FB3CA89BD}"/>
                </a:ext>
              </a:extLst>
            </p:cNvPr>
            <p:cNvSpPr/>
            <p:nvPr/>
          </p:nvSpPr>
          <p:spPr>
            <a:xfrm>
              <a:off x="6436142" y="6413017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991CD54-A9C1-B5B6-7692-8EBF3EF26ACD}"/>
                </a:ext>
              </a:extLst>
            </p:cNvPr>
            <p:cNvSpPr/>
            <p:nvPr/>
          </p:nvSpPr>
          <p:spPr>
            <a:xfrm>
              <a:off x="6436142" y="6495898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" name="Grafik 26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D2023612-DBC8-E359-0D28-03D869E18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2357" y="6345716"/>
              <a:ext cx="297487" cy="297487"/>
            </a:xfrm>
            <a:prstGeom prst="rect">
              <a:avLst/>
            </a:prstGeom>
          </p:spPr>
        </p:pic>
        <p:pic>
          <p:nvPicPr>
            <p:cNvPr id="28" name="Grafik 27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3A793026-2870-F8DB-6364-9435D32ED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0332" y="6345716"/>
              <a:ext cx="297487" cy="297487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957BC5D-5184-AC5D-A15D-B2E62D177A1E}"/>
              </a:ext>
            </a:extLst>
          </p:cNvPr>
          <p:cNvGrpSpPr/>
          <p:nvPr/>
        </p:nvGrpSpPr>
        <p:grpSpPr>
          <a:xfrm rot="16200000">
            <a:off x="3464346" y="2909514"/>
            <a:ext cx="2994019" cy="956565"/>
            <a:chOff x="4391295" y="5164250"/>
            <a:chExt cx="1255934" cy="401261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7F7071B-7B0A-FB05-4554-8A24C723C1F7}"/>
                </a:ext>
              </a:extLst>
            </p:cNvPr>
            <p:cNvSpPr/>
            <p:nvPr/>
          </p:nvSpPr>
          <p:spPr>
            <a:xfrm>
              <a:off x="4552631" y="5321136"/>
              <a:ext cx="928559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9C63133-1AD3-6992-7EAD-CAAC764C0DDD}"/>
                </a:ext>
              </a:extLst>
            </p:cNvPr>
            <p:cNvGrpSpPr/>
            <p:nvPr/>
          </p:nvGrpSpPr>
          <p:grpSpPr>
            <a:xfrm>
              <a:off x="4391295" y="5164250"/>
              <a:ext cx="1255934" cy="401261"/>
              <a:chOff x="4474419" y="6105733"/>
              <a:chExt cx="1064011" cy="339943"/>
            </a:xfrm>
          </p:grpSpPr>
          <p:pic>
            <p:nvPicPr>
              <p:cNvPr id="32" name="Grafik 31" descr="Ein Bild, das Ball, Kreis, Kugel enthält.&#10;&#10;Automatisch generierte Beschreibung">
                <a:extLst>
                  <a:ext uri="{FF2B5EF4-FFF2-40B4-BE49-F238E27FC236}">
                    <a16:creationId xmlns:a16="http://schemas.microsoft.com/office/drawing/2014/main" id="{0F01361A-D777-A7C3-17D2-E4B3475D7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4938" y="6149691"/>
                <a:ext cx="252027" cy="252027"/>
              </a:xfrm>
              <a:prstGeom prst="rect">
                <a:avLst/>
              </a:prstGeom>
            </p:spPr>
          </p:pic>
          <p:pic>
            <p:nvPicPr>
              <p:cNvPr id="33" name="Grafik 32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CF21AC03-68D1-F82C-E792-FD42EC40D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7098" y="6105733"/>
                <a:ext cx="281332" cy="339943"/>
              </a:xfrm>
              <a:prstGeom prst="rect">
                <a:avLst/>
              </a:prstGeom>
            </p:spPr>
          </p:pic>
          <p:pic>
            <p:nvPicPr>
              <p:cNvPr id="34" name="Grafik 33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3E726F71-9458-E206-660D-BEAB5DA4D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4751940" y="6149691"/>
                <a:ext cx="252027" cy="252027"/>
              </a:xfrm>
              <a:prstGeom prst="rect">
                <a:avLst/>
              </a:prstGeom>
            </p:spPr>
          </p:pic>
          <p:pic>
            <p:nvPicPr>
              <p:cNvPr id="35" name="Grafik 34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F308D010-3ABA-CAD0-0198-AEF3DE388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474419" y="6105733"/>
                <a:ext cx="281332" cy="339943"/>
              </a:xfrm>
              <a:prstGeom prst="rect">
                <a:avLst/>
              </a:prstGeom>
            </p:spPr>
          </p:pic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F5E0B7C-F000-621D-A9B8-4561C915B6AC}"/>
              </a:ext>
            </a:extLst>
          </p:cNvPr>
          <p:cNvGrpSpPr/>
          <p:nvPr/>
        </p:nvGrpSpPr>
        <p:grpSpPr>
          <a:xfrm rot="16200000">
            <a:off x="1096064" y="2932611"/>
            <a:ext cx="3009162" cy="956567"/>
            <a:chOff x="5170040" y="3526369"/>
            <a:chExt cx="1262284" cy="401261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60E991B-4B17-18C0-956E-B18333652099}"/>
                </a:ext>
              </a:extLst>
            </p:cNvPr>
            <p:cNvGrpSpPr/>
            <p:nvPr/>
          </p:nvGrpSpPr>
          <p:grpSpPr>
            <a:xfrm>
              <a:off x="5170040" y="3526369"/>
              <a:ext cx="1262284" cy="401261"/>
              <a:chOff x="4391293" y="5164250"/>
              <a:chExt cx="1262284" cy="401261"/>
            </a:xfrm>
          </p:grpSpPr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772FE8C-812B-5077-3981-A3C51F1978FF}"/>
                  </a:ext>
                </a:extLst>
              </p:cNvPr>
              <p:cNvSpPr/>
              <p:nvPr/>
            </p:nvSpPr>
            <p:spPr>
              <a:xfrm>
                <a:off x="4552631" y="5321136"/>
                <a:ext cx="928559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002E53C2-13C2-C14C-B873-4016CC12B09B}"/>
                  </a:ext>
                </a:extLst>
              </p:cNvPr>
              <p:cNvGrpSpPr/>
              <p:nvPr/>
            </p:nvGrpSpPr>
            <p:grpSpPr>
              <a:xfrm>
                <a:off x="4391293" y="5164250"/>
                <a:ext cx="1262284" cy="401261"/>
                <a:chOff x="4474419" y="6105733"/>
                <a:chExt cx="1069391" cy="339943"/>
              </a:xfrm>
            </p:grpSpPr>
            <p:pic>
              <p:nvPicPr>
                <p:cNvPr id="41" name="Grafik 40" descr="Ein Bild, das Ball, Kugel, Kreis, rot enthält.&#10;&#10;Automatisch generierte Beschreibung">
                  <a:extLst>
                    <a:ext uri="{FF2B5EF4-FFF2-40B4-BE49-F238E27FC236}">
                      <a16:creationId xmlns:a16="http://schemas.microsoft.com/office/drawing/2014/main" id="{BDED2EC4-F30B-A412-953E-977E50AE7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62478" y="6105733"/>
                  <a:ext cx="281332" cy="339943"/>
                </a:xfrm>
                <a:prstGeom prst="rect">
                  <a:avLst/>
                </a:prstGeom>
              </p:spPr>
            </p:pic>
            <p:pic>
              <p:nvPicPr>
                <p:cNvPr id="42" name="Grafik 41" descr="Ein Bild, das Kugel, Ei, Kreis, Ball enthält.&#10;&#10;Automatisch generierte Beschreibung">
                  <a:extLst>
                    <a:ext uri="{FF2B5EF4-FFF2-40B4-BE49-F238E27FC236}">
                      <a16:creationId xmlns:a16="http://schemas.microsoft.com/office/drawing/2014/main" id="{E87262D3-1B4C-8799-A914-933E5FBA4E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5400000">
                  <a:off x="4751940" y="6149691"/>
                  <a:ext cx="252027" cy="252027"/>
                </a:xfrm>
                <a:prstGeom prst="rect">
                  <a:avLst/>
                </a:prstGeom>
              </p:spPr>
            </p:pic>
            <p:pic>
              <p:nvPicPr>
                <p:cNvPr id="43" name="Grafik 42" descr="Ein Bild, das Ball, Kugel, Kreis, rot enthält.&#10;&#10;Automatisch generierte Beschreibung">
                  <a:extLst>
                    <a:ext uri="{FF2B5EF4-FFF2-40B4-BE49-F238E27FC236}">
                      <a16:creationId xmlns:a16="http://schemas.microsoft.com/office/drawing/2014/main" id="{E25780D2-796A-EC51-3AEA-FA03F0810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474419" y="6105733"/>
                  <a:ext cx="281332" cy="3399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Grafik 37" descr="Ein Bild, das Kreis, Kugel, Screenshot, Ball enthält.&#10;&#10;Automatisch generierte Beschreibung">
              <a:extLst>
                <a:ext uri="{FF2B5EF4-FFF2-40B4-BE49-F238E27FC236}">
                  <a16:creationId xmlns:a16="http://schemas.microsoft.com/office/drawing/2014/main" id="{7FBD14C1-4D4A-47A3-7F54-09C610F56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9548" y="3573595"/>
              <a:ext cx="297487" cy="297487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EF392BD-1C10-455E-FD53-B628E278036C}"/>
              </a:ext>
            </a:extLst>
          </p:cNvPr>
          <p:cNvGrpSpPr/>
          <p:nvPr/>
        </p:nvGrpSpPr>
        <p:grpSpPr>
          <a:xfrm rot="16200000">
            <a:off x="8172625" y="2879687"/>
            <a:ext cx="3084848" cy="956566"/>
            <a:chOff x="7303344" y="6303094"/>
            <a:chExt cx="1294034" cy="401261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CF63A44-EB6C-DFBE-154E-75800ED8A447}"/>
                </a:ext>
              </a:extLst>
            </p:cNvPr>
            <p:cNvSpPr/>
            <p:nvPr/>
          </p:nvSpPr>
          <p:spPr>
            <a:xfrm>
              <a:off x="7495442" y="6461656"/>
              <a:ext cx="928559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6" name="Grafik 45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567662AA-745C-89FA-5E71-7222C09D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5300" y="6303094"/>
              <a:ext cx="332078" cy="401261"/>
            </a:xfrm>
            <a:prstGeom prst="rect">
              <a:avLst/>
            </a:prstGeom>
          </p:spPr>
        </p:pic>
        <p:pic>
          <p:nvPicPr>
            <p:cNvPr id="47" name="Grafik 46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94834C99-70E3-9B2E-466C-06A0F3A21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303344" y="6303094"/>
              <a:ext cx="332078" cy="401261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3882A6FB-FA65-498E-4285-E7D578F502F4}"/>
                </a:ext>
              </a:extLst>
            </p:cNvPr>
            <p:cNvSpPr/>
            <p:nvPr/>
          </p:nvSpPr>
          <p:spPr>
            <a:xfrm>
              <a:off x="7798217" y="6461656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60E7A9A1-145F-99EA-3E02-AA2C2465D629}"/>
                </a:ext>
              </a:extLst>
            </p:cNvPr>
            <p:cNvSpPr/>
            <p:nvPr/>
          </p:nvSpPr>
          <p:spPr>
            <a:xfrm>
              <a:off x="7798217" y="6461656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" name="Grafik 49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4BC58AD7-AA69-8115-533B-0D732BCEB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645702" y="6354981"/>
              <a:ext cx="297487" cy="297487"/>
            </a:xfrm>
            <a:prstGeom prst="rect">
              <a:avLst/>
            </a:prstGeom>
          </p:spPr>
        </p:pic>
        <p:pic>
          <p:nvPicPr>
            <p:cNvPr id="51" name="Grafik 50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CF7A79C6-C930-1B61-ADBD-7621B7E50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56852" y="6354981"/>
              <a:ext cx="297487" cy="297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57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C8FCC45-680D-563A-AA05-1619FC0B67BE}"/>
              </a:ext>
            </a:extLst>
          </p:cNvPr>
          <p:cNvGrpSpPr/>
          <p:nvPr/>
        </p:nvGrpSpPr>
        <p:grpSpPr>
          <a:xfrm rot="5400000">
            <a:off x="-334957" y="2375382"/>
            <a:ext cx="5106655" cy="2107235"/>
            <a:chOff x="1838090" y="1584724"/>
            <a:chExt cx="8508023" cy="3510791"/>
          </a:xfrm>
        </p:grpSpPr>
        <p:pic>
          <p:nvPicPr>
            <p:cNvPr id="20" name="Grafik 19" descr="Ein Bild, das Kreis, Screenshot, Farbigkeit enthält.&#10;&#10;Automatisch generierte Beschreibung">
              <a:extLst>
                <a:ext uri="{FF2B5EF4-FFF2-40B4-BE49-F238E27FC236}">
                  <a16:creationId xmlns:a16="http://schemas.microsoft.com/office/drawing/2014/main" id="{98A3030B-2C2F-720E-A808-8CE2140C7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340" y="2480128"/>
              <a:ext cx="889000" cy="876300"/>
            </a:xfrm>
            <a:prstGeom prst="rect">
              <a:avLst/>
            </a:prstGeom>
          </p:spPr>
        </p:pic>
        <p:pic>
          <p:nvPicPr>
            <p:cNvPr id="21" name="Grafik 20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5BEEBEA7-3261-E3FD-535F-17763A2E6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 flipV="1">
              <a:off x="4465915" y="2569921"/>
              <a:ext cx="889000" cy="889000"/>
            </a:xfrm>
            <a:prstGeom prst="rect">
              <a:avLst/>
            </a:prstGeom>
          </p:spPr>
        </p:pic>
        <p:pic>
          <p:nvPicPr>
            <p:cNvPr id="22" name="Grafik 21" descr="Ein Bild, das Ei, Kugel, Kreis, Ball enthält.&#10;&#10;Automatisch generierte Beschreibung">
              <a:extLst>
                <a:ext uri="{FF2B5EF4-FFF2-40B4-BE49-F238E27FC236}">
                  <a16:creationId xmlns:a16="http://schemas.microsoft.com/office/drawing/2014/main" id="{B2CDA8D6-6798-34A4-D7B6-3A713DF16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200040" y="3475940"/>
              <a:ext cx="609600" cy="609600"/>
            </a:xfrm>
            <a:prstGeom prst="rect">
              <a:avLst/>
            </a:prstGeom>
          </p:spPr>
        </p:pic>
        <p:pic>
          <p:nvPicPr>
            <p:cNvPr id="23" name="Grafik 22" descr="Ein Bild, das Kreis, Screenshot, Cartoon, Kunst enthält.&#10;&#10;Automatisch generierte Beschreibung">
              <a:extLst>
                <a:ext uri="{FF2B5EF4-FFF2-40B4-BE49-F238E27FC236}">
                  <a16:creationId xmlns:a16="http://schemas.microsoft.com/office/drawing/2014/main" id="{9D43897F-2C71-EF89-A1C6-69FF6C6D2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2060340" y="3984265"/>
              <a:ext cx="889000" cy="1333500"/>
            </a:xfrm>
            <a:prstGeom prst="rect">
              <a:avLst/>
            </a:prstGeom>
          </p:spPr>
        </p:pic>
        <p:pic>
          <p:nvPicPr>
            <p:cNvPr id="24" name="Grafik 23" descr="Ein Bild, das Kreis, Screenshot, Cartoon, Kunst enthält.&#10;&#10;Automatisch generierte Beschreibung">
              <a:extLst>
                <a:ext uri="{FF2B5EF4-FFF2-40B4-BE49-F238E27FC236}">
                  <a16:creationId xmlns:a16="http://schemas.microsoft.com/office/drawing/2014/main" id="{EAE5C93B-F547-0E01-6611-4D8DD099F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0340" y="1362474"/>
              <a:ext cx="889000" cy="1333500"/>
            </a:xfrm>
            <a:prstGeom prst="rect">
              <a:avLst/>
            </a:prstGeom>
          </p:spPr>
        </p:pic>
        <p:pic>
          <p:nvPicPr>
            <p:cNvPr id="25" name="Grafik 24" descr="Ein Bild, das Kreis, Screenshot, Cartoon, Kunst enthält.&#10;&#10;Automatisch generierte Beschreibung">
              <a:extLst>
                <a:ext uri="{FF2B5EF4-FFF2-40B4-BE49-F238E27FC236}">
                  <a16:creationId xmlns:a16="http://schemas.microsoft.com/office/drawing/2014/main" id="{74398E73-C723-8F77-0900-0B58F5E33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4479983" y="3984265"/>
              <a:ext cx="889000" cy="1333500"/>
            </a:xfrm>
            <a:prstGeom prst="rect">
              <a:avLst/>
            </a:prstGeom>
          </p:spPr>
        </p:pic>
        <p:pic>
          <p:nvPicPr>
            <p:cNvPr id="26" name="Grafik 25" descr="Ein Bild, das Kreis, Screenshot, Cartoon, Kunst enthält.&#10;&#10;Automatisch generierte Beschreibung">
              <a:extLst>
                <a:ext uri="{FF2B5EF4-FFF2-40B4-BE49-F238E27FC236}">
                  <a16:creationId xmlns:a16="http://schemas.microsoft.com/office/drawing/2014/main" id="{0D163091-9DE2-4955-6DEE-2008102A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479983" y="1362474"/>
              <a:ext cx="889000" cy="1333500"/>
            </a:xfrm>
            <a:prstGeom prst="rect">
              <a:avLst/>
            </a:prstGeom>
          </p:spPr>
        </p:pic>
        <p:pic>
          <p:nvPicPr>
            <p:cNvPr id="27" name="Grafik 26" descr="Ein Bild, das Kreis, Screenshot, Cartoon, Kunst enthält.&#10;&#10;Automatisch generierte Beschreibung">
              <a:extLst>
                <a:ext uri="{FF2B5EF4-FFF2-40B4-BE49-F238E27FC236}">
                  <a16:creationId xmlns:a16="http://schemas.microsoft.com/office/drawing/2014/main" id="{9B7C8A88-D395-F3DD-A9B0-A81EE1766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6927762" y="3984265"/>
              <a:ext cx="889000" cy="1333500"/>
            </a:xfrm>
            <a:prstGeom prst="rect">
              <a:avLst/>
            </a:prstGeom>
          </p:spPr>
        </p:pic>
        <p:pic>
          <p:nvPicPr>
            <p:cNvPr id="28" name="Grafik 27" descr="Ein Bild, das Kreis, Screenshot, Cartoon, Kunst enthält.&#10;&#10;Automatisch generierte Beschreibung">
              <a:extLst>
                <a:ext uri="{FF2B5EF4-FFF2-40B4-BE49-F238E27FC236}">
                  <a16:creationId xmlns:a16="http://schemas.microsoft.com/office/drawing/2014/main" id="{42D4174E-456B-E5AF-0717-DBB25B854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927762" y="1362474"/>
              <a:ext cx="889000" cy="1333500"/>
            </a:xfrm>
            <a:prstGeom prst="rect">
              <a:avLst/>
            </a:prstGeom>
          </p:spPr>
        </p:pic>
        <p:pic>
          <p:nvPicPr>
            <p:cNvPr id="29" name="Grafik 28" descr="Ein Bild, das Kreis, Screenshot, Cartoon, Kunst enthält.&#10;&#10;Automatisch generierte Beschreibung">
              <a:extLst>
                <a:ext uri="{FF2B5EF4-FFF2-40B4-BE49-F238E27FC236}">
                  <a16:creationId xmlns:a16="http://schemas.microsoft.com/office/drawing/2014/main" id="{843BA743-901B-EC5A-990D-CD1152791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9234863" y="3984265"/>
              <a:ext cx="889000" cy="1333500"/>
            </a:xfrm>
            <a:prstGeom prst="rect">
              <a:avLst/>
            </a:prstGeom>
          </p:spPr>
        </p:pic>
        <p:pic>
          <p:nvPicPr>
            <p:cNvPr id="30" name="Grafik 29" descr="Ein Bild, das Kreis, Screenshot, Cartoon, Kunst enthält.&#10;&#10;Automatisch generierte Beschreibung">
              <a:extLst>
                <a:ext uri="{FF2B5EF4-FFF2-40B4-BE49-F238E27FC236}">
                  <a16:creationId xmlns:a16="http://schemas.microsoft.com/office/drawing/2014/main" id="{3273EF02-9385-7120-1DD5-47C94B5B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9234863" y="1362474"/>
              <a:ext cx="889000" cy="1333500"/>
            </a:xfrm>
            <a:prstGeom prst="rect">
              <a:avLst/>
            </a:prstGeom>
          </p:spPr>
        </p:pic>
        <p:pic>
          <p:nvPicPr>
            <p:cNvPr id="31" name="Grafik 30" descr="Ein Bild, das Ei, Kugel, Kreis, Ball enthält.&#10;&#10;Automatisch generierte Beschreibung">
              <a:extLst>
                <a:ext uri="{FF2B5EF4-FFF2-40B4-BE49-F238E27FC236}">
                  <a16:creationId xmlns:a16="http://schemas.microsoft.com/office/drawing/2014/main" id="{E1A7F08C-8459-A118-C869-F8E43BE7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605615" y="3475940"/>
              <a:ext cx="609600" cy="609600"/>
            </a:xfrm>
            <a:prstGeom prst="rect">
              <a:avLst/>
            </a:prstGeom>
          </p:spPr>
        </p:pic>
        <p:pic>
          <p:nvPicPr>
            <p:cNvPr id="32" name="Grafik 31" descr="Ein Bild, das Kreis, Kugel, Schwarzweiß, Licht enthält.&#10;&#10;Automatisch generierte Beschreibung">
              <a:extLst>
                <a:ext uri="{FF2B5EF4-FFF2-40B4-BE49-F238E27FC236}">
                  <a16:creationId xmlns:a16="http://schemas.microsoft.com/office/drawing/2014/main" id="{DB7ADD13-B2BC-58DC-4D0C-69B9F41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0162" y="3436746"/>
              <a:ext cx="584200" cy="609600"/>
            </a:xfrm>
            <a:prstGeom prst="rect">
              <a:avLst/>
            </a:prstGeom>
          </p:spPr>
        </p:pic>
        <p:pic>
          <p:nvPicPr>
            <p:cNvPr id="33" name="Grafik 32" descr="Ein Bild, das Kreis, Kugel, Schwarzweiß, Licht enthält.&#10;&#10;Automatisch generierte Beschreibung">
              <a:extLst>
                <a:ext uri="{FF2B5EF4-FFF2-40B4-BE49-F238E27FC236}">
                  <a16:creationId xmlns:a16="http://schemas.microsoft.com/office/drawing/2014/main" id="{2BCF3511-4224-3D74-6B6B-8FA7F084A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0162" y="2730519"/>
              <a:ext cx="584200" cy="609600"/>
            </a:xfrm>
            <a:prstGeom prst="rect">
              <a:avLst/>
            </a:prstGeom>
          </p:spPr>
        </p:pic>
        <p:pic>
          <p:nvPicPr>
            <p:cNvPr id="34" name="Grafik 33" descr="Ein Bild, das Ei, Kugel, Kreis, Ball enthält.&#10;&#10;Automatisch generierte Beschreibung">
              <a:extLst>
                <a:ext uri="{FF2B5EF4-FFF2-40B4-BE49-F238E27FC236}">
                  <a16:creationId xmlns:a16="http://schemas.microsoft.com/office/drawing/2014/main" id="{17C0B325-7658-CE7D-5ACC-2FE93293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9334127" y="2723689"/>
              <a:ext cx="609600" cy="609600"/>
            </a:xfrm>
            <a:prstGeom prst="rect">
              <a:avLst/>
            </a:prstGeom>
          </p:spPr>
        </p:pic>
        <p:pic>
          <p:nvPicPr>
            <p:cNvPr id="35" name="Grafik 34" descr="Ein Bild, das Ei, Kugel, Kreis, Ball enthält.&#10;&#10;Automatisch generierte Beschreibung">
              <a:extLst>
                <a:ext uri="{FF2B5EF4-FFF2-40B4-BE49-F238E27FC236}">
                  <a16:creationId xmlns:a16="http://schemas.microsoft.com/office/drawing/2014/main" id="{120A91E3-422F-069C-5B9E-94FDA78E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9334127" y="3468816"/>
              <a:ext cx="609600" cy="609600"/>
            </a:xfrm>
            <a:prstGeom prst="rect">
              <a:avLst/>
            </a:prstGeom>
          </p:spPr>
        </p:pic>
      </p:grpSp>
      <p:pic>
        <p:nvPicPr>
          <p:cNvPr id="36" name="Grafik 35">
            <a:extLst>
              <a:ext uri="{FF2B5EF4-FFF2-40B4-BE49-F238E27FC236}">
                <a16:creationId xmlns:a16="http://schemas.microsoft.com/office/drawing/2014/main" id="{E8ECB8EE-B5A4-9B2B-096E-2D8122299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1253260"/>
            <a:ext cx="7772400" cy="435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9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>
            <a:extLst>
              <a:ext uri="{FF2B5EF4-FFF2-40B4-BE49-F238E27FC236}">
                <a16:creationId xmlns:a16="http://schemas.microsoft.com/office/drawing/2014/main" id="{E8ECB8EE-B5A4-9B2B-096E-2D8122299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3" t="23248" r="25807" b="3689"/>
          <a:stretch/>
        </p:blipFill>
        <p:spPr>
          <a:xfrm>
            <a:off x="784555" y="390379"/>
            <a:ext cx="8389820" cy="607724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5628F43-A49A-EB04-A0DF-0BF4F69D1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50" t="45643" r="3933" b="23237"/>
          <a:stretch/>
        </p:blipFill>
        <p:spPr>
          <a:xfrm>
            <a:off x="10269416" y="2335237"/>
            <a:ext cx="1280159" cy="2588456"/>
          </a:xfrm>
          <a:prstGeom prst="rect">
            <a:avLst/>
          </a:prstGeom>
        </p:spPr>
      </p:pic>
      <p:pic>
        <p:nvPicPr>
          <p:cNvPr id="4" name="Grafik 3" descr="Ein Bild, das Kreis, Screenshot, Farbigkeit enthält.&#10;&#10;Automatisch generierte Beschreibung">
            <a:extLst>
              <a:ext uri="{FF2B5EF4-FFF2-40B4-BE49-F238E27FC236}">
                <a16:creationId xmlns:a16="http://schemas.microsoft.com/office/drawing/2014/main" id="{77892033-8CBE-B061-15FB-99A4FA26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98378" y="5319148"/>
            <a:ext cx="533592" cy="525970"/>
          </a:xfrm>
          <a:prstGeom prst="rect">
            <a:avLst/>
          </a:prstGeom>
        </p:spPr>
      </p:pic>
      <p:pic>
        <p:nvPicPr>
          <p:cNvPr id="5" name="Grafik 4" descr="Ein Bild, das Ball, Kreis, Kugel enthält.&#10;&#10;Automatisch generierte Beschreibung">
            <a:extLst>
              <a:ext uri="{FF2B5EF4-FFF2-40B4-BE49-F238E27FC236}">
                <a16:creationId xmlns:a16="http://schemas.microsoft.com/office/drawing/2014/main" id="{B088016E-02BE-02AE-F92C-DF812A5ED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1729993" y="3863027"/>
            <a:ext cx="533593" cy="533592"/>
          </a:xfrm>
          <a:prstGeom prst="rect">
            <a:avLst/>
          </a:prstGeom>
        </p:spPr>
      </p:pic>
      <p:pic>
        <p:nvPicPr>
          <p:cNvPr id="7" name="Grafik 6" descr="Ein Bild, das Ei, Kugel, Kreis, Ball enthält.&#10;&#10;Automatisch generierte Beschreibung">
            <a:extLst>
              <a:ext uri="{FF2B5EF4-FFF2-40B4-BE49-F238E27FC236}">
                <a16:creationId xmlns:a16="http://schemas.microsoft.com/office/drawing/2014/main" id="{67C2D40A-8984-8FE1-BF63-BEA4B37E3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299892" y="5399187"/>
            <a:ext cx="365892" cy="365892"/>
          </a:xfrm>
          <a:prstGeom prst="rect">
            <a:avLst/>
          </a:prstGeom>
        </p:spPr>
      </p:pic>
      <p:pic>
        <p:nvPicPr>
          <p:cNvPr id="8" name="Grafik 7" descr="Ein Bild, das Kreis, Screenshot, Cartoon, Kunst enthält.&#10;&#10;Automatisch generierte Beschreibung">
            <a:extLst>
              <a:ext uri="{FF2B5EF4-FFF2-40B4-BE49-F238E27FC236}">
                <a16:creationId xmlns:a16="http://schemas.microsoft.com/office/drawing/2014/main" id="{94BD1502-0300-6BD3-EC45-567FA77D0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38395" y="5181938"/>
            <a:ext cx="533593" cy="800389"/>
          </a:xfrm>
          <a:prstGeom prst="rect">
            <a:avLst/>
          </a:prstGeom>
        </p:spPr>
      </p:pic>
      <p:pic>
        <p:nvPicPr>
          <p:cNvPr id="9" name="Grafik 8" descr="Ein Bild, das Kreis, Screenshot, Cartoon, Kunst enthält.&#10;&#10;Automatisch generierte Beschreibung">
            <a:extLst>
              <a:ext uri="{FF2B5EF4-FFF2-40B4-BE49-F238E27FC236}">
                <a16:creationId xmlns:a16="http://schemas.microsoft.com/office/drawing/2014/main" id="{1C70FD80-83FC-B690-A58B-BFB2E14BD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753" y="5181938"/>
            <a:ext cx="533593" cy="800389"/>
          </a:xfrm>
          <a:prstGeom prst="rect">
            <a:avLst/>
          </a:prstGeom>
        </p:spPr>
      </p:pic>
      <p:pic>
        <p:nvPicPr>
          <p:cNvPr id="10" name="Grafik 9" descr="Ein Bild, das Kreis, Screenshot, Cartoon, Kunst enthält.&#10;&#10;Automatisch generierte Beschreibung">
            <a:extLst>
              <a:ext uri="{FF2B5EF4-FFF2-40B4-BE49-F238E27FC236}">
                <a16:creationId xmlns:a16="http://schemas.microsoft.com/office/drawing/2014/main" id="{562B3E04-7A4E-0EC4-9DC4-207F1D1B4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38395" y="3729629"/>
            <a:ext cx="533593" cy="800389"/>
          </a:xfrm>
          <a:prstGeom prst="rect">
            <a:avLst/>
          </a:prstGeom>
        </p:spPr>
      </p:pic>
      <p:pic>
        <p:nvPicPr>
          <p:cNvPr id="11" name="Grafik 10" descr="Ein Bild, das Kreis, Screenshot, Cartoon, Kunst enthält.&#10;&#10;Automatisch generierte Beschreibung">
            <a:extLst>
              <a:ext uri="{FF2B5EF4-FFF2-40B4-BE49-F238E27FC236}">
                <a16:creationId xmlns:a16="http://schemas.microsoft.com/office/drawing/2014/main" id="{DDFAD3DD-18D6-E5DE-2A37-5E3F2F4D3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753" y="3729629"/>
            <a:ext cx="533593" cy="800389"/>
          </a:xfrm>
          <a:prstGeom prst="rect">
            <a:avLst/>
          </a:prstGeom>
        </p:spPr>
      </p:pic>
      <p:pic>
        <p:nvPicPr>
          <p:cNvPr id="12" name="Grafik 11" descr="Ein Bild, das Kreis, Screenshot, Cartoon, Kunst enthält.&#10;&#10;Automatisch generierte Beschreibung">
            <a:extLst>
              <a:ext uri="{FF2B5EF4-FFF2-40B4-BE49-F238E27FC236}">
                <a16:creationId xmlns:a16="http://schemas.microsoft.com/office/drawing/2014/main" id="{AE7E73B0-DF4C-50DF-D4A4-E7EE87A51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38395" y="2260431"/>
            <a:ext cx="533593" cy="800389"/>
          </a:xfrm>
          <a:prstGeom prst="rect">
            <a:avLst/>
          </a:prstGeom>
        </p:spPr>
      </p:pic>
      <p:pic>
        <p:nvPicPr>
          <p:cNvPr id="13" name="Grafik 12" descr="Ein Bild, das Kreis, Screenshot, Cartoon, Kunst enthält.&#10;&#10;Automatisch generierte Beschreibung">
            <a:extLst>
              <a:ext uri="{FF2B5EF4-FFF2-40B4-BE49-F238E27FC236}">
                <a16:creationId xmlns:a16="http://schemas.microsoft.com/office/drawing/2014/main" id="{6383D2CF-CE4A-8819-3893-679F34CE6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753" y="2260431"/>
            <a:ext cx="533593" cy="800389"/>
          </a:xfrm>
          <a:prstGeom prst="rect">
            <a:avLst/>
          </a:prstGeom>
        </p:spPr>
      </p:pic>
      <p:pic>
        <p:nvPicPr>
          <p:cNvPr id="14" name="Grafik 13" descr="Ein Bild, das Kreis, Screenshot, Cartoon, Kunst enthält.&#10;&#10;Automatisch generierte Beschreibung">
            <a:extLst>
              <a:ext uri="{FF2B5EF4-FFF2-40B4-BE49-F238E27FC236}">
                <a16:creationId xmlns:a16="http://schemas.microsoft.com/office/drawing/2014/main" id="{99564CDF-5AB1-AAD0-7E5B-377A9434A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38395" y="875672"/>
            <a:ext cx="533593" cy="800389"/>
          </a:xfrm>
          <a:prstGeom prst="rect">
            <a:avLst/>
          </a:prstGeom>
        </p:spPr>
      </p:pic>
      <p:pic>
        <p:nvPicPr>
          <p:cNvPr id="15" name="Grafik 14" descr="Ein Bild, das Kreis, Screenshot, Cartoon, Kunst enthält.&#10;&#10;Automatisch generierte Beschreibung">
            <a:extLst>
              <a:ext uri="{FF2B5EF4-FFF2-40B4-BE49-F238E27FC236}">
                <a16:creationId xmlns:a16="http://schemas.microsoft.com/office/drawing/2014/main" id="{2356CB54-4CCA-3CA9-910E-DB803E479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753" y="875672"/>
            <a:ext cx="533593" cy="800389"/>
          </a:xfrm>
          <a:prstGeom prst="rect">
            <a:avLst/>
          </a:prstGeom>
        </p:spPr>
      </p:pic>
      <p:pic>
        <p:nvPicPr>
          <p:cNvPr id="16" name="Grafik 15" descr="Ein Bild, das Ei, Kugel, Kreis, Ball enthält.&#10;&#10;Automatisch generierte Beschreibung">
            <a:extLst>
              <a:ext uri="{FF2B5EF4-FFF2-40B4-BE49-F238E27FC236}">
                <a16:creationId xmlns:a16="http://schemas.microsoft.com/office/drawing/2014/main" id="{71B9DAF3-07C0-AAB8-006C-A27788D88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299892" y="3955321"/>
            <a:ext cx="365892" cy="365892"/>
          </a:xfrm>
          <a:prstGeom prst="rect">
            <a:avLst/>
          </a:prstGeom>
        </p:spPr>
      </p:pic>
      <p:pic>
        <p:nvPicPr>
          <p:cNvPr id="17" name="Grafik 16" descr="Ein Bild, das Kreis, Kugel, Schwarzweiß, Licht enthält.&#10;&#10;Automatisch generierte Beschreibung">
            <a:extLst>
              <a:ext uri="{FF2B5EF4-FFF2-40B4-BE49-F238E27FC236}">
                <a16:creationId xmlns:a16="http://schemas.microsoft.com/office/drawing/2014/main" id="{03395DA0-C5FF-02CC-D00E-A9BB1EBDB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283991" y="2477680"/>
            <a:ext cx="350646" cy="365892"/>
          </a:xfrm>
          <a:prstGeom prst="rect">
            <a:avLst/>
          </a:prstGeom>
        </p:spPr>
      </p:pic>
      <p:pic>
        <p:nvPicPr>
          <p:cNvPr id="18" name="Grafik 17" descr="Ein Bild, das Kreis, Kugel, Schwarzweiß, Licht enthält.&#10;&#10;Automatisch generierte Beschreibung">
            <a:extLst>
              <a:ext uri="{FF2B5EF4-FFF2-40B4-BE49-F238E27FC236}">
                <a16:creationId xmlns:a16="http://schemas.microsoft.com/office/drawing/2014/main" id="{3A816227-2C2F-4ED1-60A3-E04600F5F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860101" y="2477680"/>
            <a:ext cx="350646" cy="365892"/>
          </a:xfrm>
          <a:prstGeom prst="rect">
            <a:avLst/>
          </a:prstGeom>
        </p:spPr>
      </p:pic>
      <p:pic>
        <p:nvPicPr>
          <p:cNvPr id="19" name="Grafik 18" descr="Ein Bild, das Ei, Kugel, Kreis, Ball enthält.&#10;&#10;Automatisch generierte Beschreibung">
            <a:extLst>
              <a:ext uri="{FF2B5EF4-FFF2-40B4-BE49-F238E27FC236}">
                <a16:creationId xmlns:a16="http://schemas.microsoft.com/office/drawing/2014/main" id="{AFE320FF-C47F-8C01-B786-8F47B78C1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848379" y="1117191"/>
            <a:ext cx="365892" cy="365892"/>
          </a:xfrm>
          <a:prstGeom prst="rect">
            <a:avLst/>
          </a:prstGeom>
        </p:spPr>
      </p:pic>
      <p:pic>
        <p:nvPicPr>
          <p:cNvPr id="37" name="Grafik 36" descr="Ein Bild, das Ei, Kugel, Kreis, Ball enthält.&#10;&#10;Automatisch generierte Beschreibung">
            <a:extLst>
              <a:ext uri="{FF2B5EF4-FFF2-40B4-BE49-F238E27FC236}">
                <a16:creationId xmlns:a16="http://schemas.microsoft.com/office/drawing/2014/main" id="{984306DA-3CBC-A1BA-51DA-F3A78235C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295616" y="1117191"/>
            <a:ext cx="365892" cy="3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07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27DDE8B-2950-A387-2C3F-EE42A04A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54" r="1159" b="2205"/>
          <a:stretch/>
        </p:blipFill>
        <p:spPr>
          <a:xfrm>
            <a:off x="927179" y="1535786"/>
            <a:ext cx="10403432" cy="4357854"/>
          </a:xfrm>
          <a:prstGeom prst="rect">
            <a:avLst/>
          </a:prstGeom>
        </p:spPr>
      </p:pic>
      <p:sp>
        <p:nvSpPr>
          <p:cNvPr id="249" name="Textfeld 248">
            <a:extLst>
              <a:ext uri="{FF2B5EF4-FFF2-40B4-BE49-F238E27FC236}">
                <a16:creationId xmlns:a16="http://schemas.microsoft.com/office/drawing/2014/main" id="{17EC3404-84CF-2941-C79B-A34062EBAEE1}"/>
              </a:ext>
            </a:extLst>
          </p:cNvPr>
          <p:cNvSpPr txBox="1"/>
          <p:nvPr/>
        </p:nvSpPr>
        <p:spPr>
          <a:xfrm>
            <a:off x="7584370" y="5864809"/>
            <a:ext cx="2004451" cy="45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Succinic acid (Bernsteinsäure):</a:t>
            </a:r>
          </a:p>
          <a:p>
            <a:r>
              <a:rPr lang="de-DE" sz="1000" dirty="0"/>
              <a:t>COOH-CH2-CH2-COOH</a:t>
            </a:r>
          </a:p>
        </p:txBody>
      </p:sp>
      <p:sp>
        <p:nvSpPr>
          <p:cNvPr id="266" name="Textfeld 265">
            <a:extLst>
              <a:ext uri="{FF2B5EF4-FFF2-40B4-BE49-F238E27FC236}">
                <a16:creationId xmlns:a16="http://schemas.microsoft.com/office/drawing/2014/main" id="{0B900326-C257-326C-5EEF-B7ACE2117FE5}"/>
              </a:ext>
            </a:extLst>
          </p:cNvPr>
          <p:cNvSpPr txBox="1"/>
          <p:nvPr/>
        </p:nvSpPr>
        <p:spPr>
          <a:xfrm>
            <a:off x="5776845" y="5856780"/>
            <a:ext cx="1824411" cy="45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Fumeric acid (Fumarsäure):</a:t>
            </a:r>
          </a:p>
          <a:p>
            <a:r>
              <a:rPr lang="de-DE" sz="1000" dirty="0"/>
              <a:t>COOH-CH-CH-COOH</a:t>
            </a:r>
          </a:p>
        </p:txBody>
      </p:sp>
      <p:sp>
        <p:nvSpPr>
          <p:cNvPr id="327" name="Textfeld 326">
            <a:extLst>
              <a:ext uri="{FF2B5EF4-FFF2-40B4-BE49-F238E27FC236}">
                <a16:creationId xmlns:a16="http://schemas.microsoft.com/office/drawing/2014/main" id="{8601FE68-B9E6-7C75-9862-C9CE635FE679}"/>
              </a:ext>
            </a:extLst>
          </p:cNvPr>
          <p:cNvSpPr txBox="1"/>
          <p:nvPr/>
        </p:nvSpPr>
        <p:spPr>
          <a:xfrm>
            <a:off x="4719491" y="4203678"/>
            <a:ext cx="1958987" cy="45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Oxaloacetic acid (Oxalacetat):</a:t>
            </a:r>
          </a:p>
          <a:p>
            <a:r>
              <a:rPr lang="de-DE" sz="1000" dirty="0"/>
              <a:t>COOH-CH-CH-COOH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51E5E0-C0BB-3E2F-02A1-BE9634299569}"/>
              </a:ext>
            </a:extLst>
          </p:cNvPr>
          <p:cNvSpPr/>
          <p:nvPr/>
        </p:nvSpPr>
        <p:spPr>
          <a:xfrm>
            <a:off x="3457440" y="3403521"/>
            <a:ext cx="1360524" cy="6742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Kreis, Screenshot, Farbigkeit enthält.&#10;&#10;Automatisch generierte Beschreibung">
            <a:extLst>
              <a:ext uri="{FF2B5EF4-FFF2-40B4-BE49-F238E27FC236}">
                <a16:creationId xmlns:a16="http://schemas.microsoft.com/office/drawing/2014/main" id="{DA1655C6-CC11-C68E-F06F-B73A8360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67968" y="3602561"/>
            <a:ext cx="302678" cy="29835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89E8316-8C35-4D8C-5394-97181F9AE8A4}"/>
              </a:ext>
            </a:extLst>
          </p:cNvPr>
          <p:cNvSpPr/>
          <p:nvPr/>
        </p:nvSpPr>
        <p:spPr>
          <a:xfrm>
            <a:off x="3551018" y="2646982"/>
            <a:ext cx="1360524" cy="6742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50AE6B-6069-A7D8-ECBA-ADCB16DD35F5}"/>
              </a:ext>
            </a:extLst>
          </p:cNvPr>
          <p:cNvSpPr/>
          <p:nvPr/>
        </p:nvSpPr>
        <p:spPr>
          <a:xfrm>
            <a:off x="3758325" y="1742386"/>
            <a:ext cx="1726825" cy="9289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CCE80B-80A6-E28F-4FE0-E3ABE2D5841B}"/>
              </a:ext>
            </a:extLst>
          </p:cNvPr>
          <p:cNvSpPr/>
          <p:nvPr/>
        </p:nvSpPr>
        <p:spPr>
          <a:xfrm>
            <a:off x="5496779" y="1447665"/>
            <a:ext cx="1729619" cy="10559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92DA1D0-1D9C-8F1D-B2E1-D03B03B76A11}"/>
              </a:ext>
            </a:extLst>
          </p:cNvPr>
          <p:cNvSpPr txBox="1"/>
          <p:nvPr/>
        </p:nvSpPr>
        <p:spPr>
          <a:xfrm>
            <a:off x="3723051" y="1466117"/>
            <a:ext cx="1702566" cy="349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Citrate:</a:t>
            </a:r>
          </a:p>
          <a:p>
            <a:r>
              <a:rPr lang="de-DE" sz="700" dirty="0"/>
              <a:t>(COO-)-CH2-(OH-C-COO-)-CH2-COO-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C0A82F6-CBE7-D014-3900-22768DA9E19C}"/>
              </a:ext>
            </a:extLst>
          </p:cNvPr>
          <p:cNvSpPr/>
          <p:nvPr/>
        </p:nvSpPr>
        <p:spPr>
          <a:xfrm>
            <a:off x="7088087" y="1720483"/>
            <a:ext cx="1755967" cy="10559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E9809C3-EF41-3EA7-6E36-E3C49C222FE1}"/>
              </a:ext>
            </a:extLst>
          </p:cNvPr>
          <p:cNvSpPr/>
          <p:nvPr/>
        </p:nvSpPr>
        <p:spPr>
          <a:xfrm>
            <a:off x="7707086" y="2716682"/>
            <a:ext cx="1870479" cy="9289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2660A52-A748-B33C-F1E7-65EC245D6F83}"/>
              </a:ext>
            </a:extLst>
          </p:cNvPr>
          <p:cNvSpPr/>
          <p:nvPr/>
        </p:nvSpPr>
        <p:spPr>
          <a:xfrm>
            <a:off x="7509820" y="3672943"/>
            <a:ext cx="1755967" cy="8883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F05B53C-2A0B-B98A-4605-2B7797EF3982}"/>
              </a:ext>
            </a:extLst>
          </p:cNvPr>
          <p:cNvSpPr/>
          <p:nvPr/>
        </p:nvSpPr>
        <p:spPr>
          <a:xfrm>
            <a:off x="7169716" y="4665502"/>
            <a:ext cx="1450645" cy="7365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08BA6692-8E86-2338-EC00-1C65842841E7}"/>
              </a:ext>
            </a:extLst>
          </p:cNvPr>
          <p:cNvSpPr/>
          <p:nvPr/>
        </p:nvSpPr>
        <p:spPr>
          <a:xfrm>
            <a:off x="5846457" y="5061760"/>
            <a:ext cx="1450645" cy="7365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A5D5476E-A2A7-12BF-2E17-7D55EEEB58A6}"/>
              </a:ext>
            </a:extLst>
          </p:cNvPr>
          <p:cNvSpPr/>
          <p:nvPr/>
        </p:nvSpPr>
        <p:spPr>
          <a:xfrm>
            <a:off x="4287970" y="4958804"/>
            <a:ext cx="1450645" cy="7365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80112F17-36FF-CD9B-3F04-7247C5881F2B}"/>
              </a:ext>
            </a:extLst>
          </p:cNvPr>
          <p:cNvSpPr/>
          <p:nvPr/>
        </p:nvSpPr>
        <p:spPr>
          <a:xfrm>
            <a:off x="3334082" y="4234431"/>
            <a:ext cx="1450645" cy="7365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Textfeld 377">
            <a:extLst>
              <a:ext uri="{FF2B5EF4-FFF2-40B4-BE49-F238E27FC236}">
                <a16:creationId xmlns:a16="http://schemas.microsoft.com/office/drawing/2014/main" id="{679395DC-E5B3-AF34-486C-F75C376DEEF9}"/>
              </a:ext>
            </a:extLst>
          </p:cNvPr>
          <p:cNvSpPr txBox="1"/>
          <p:nvPr/>
        </p:nvSpPr>
        <p:spPr>
          <a:xfrm>
            <a:off x="1813743" y="419735"/>
            <a:ext cx="1908066" cy="349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Glucose:</a:t>
            </a:r>
          </a:p>
          <a:p>
            <a:r>
              <a:rPr lang="de-DE" sz="700" dirty="0"/>
              <a:t>COH-HCOH-HOCH-HCOH-HCOH-CH2OH</a:t>
            </a:r>
          </a:p>
        </p:txBody>
      </p:sp>
      <p:sp>
        <p:nvSpPr>
          <p:cNvPr id="394" name="Textfeld 393">
            <a:extLst>
              <a:ext uri="{FF2B5EF4-FFF2-40B4-BE49-F238E27FC236}">
                <a16:creationId xmlns:a16="http://schemas.microsoft.com/office/drawing/2014/main" id="{66740C09-CE2D-6C17-A7A7-2560AA0B4B23}"/>
              </a:ext>
            </a:extLst>
          </p:cNvPr>
          <p:cNvSpPr txBox="1"/>
          <p:nvPr/>
        </p:nvSpPr>
        <p:spPr>
          <a:xfrm>
            <a:off x="4517040" y="421246"/>
            <a:ext cx="2008089" cy="349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Fructose:</a:t>
            </a:r>
          </a:p>
          <a:p>
            <a:r>
              <a:rPr lang="de-DE" sz="700" dirty="0"/>
              <a:t>CH2OH-(C=O)-HOCH-HCOH-HCOH-CH2OH</a:t>
            </a:r>
          </a:p>
        </p:txBody>
      </p:sp>
      <p:sp>
        <p:nvSpPr>
          <p:cNvPr id="395" name="Textfeld 394">
            <a:extLst>
              <a:ext uri="{FF2B5EF4-FFF2-40B4-BE49-F238E27FC236}">
                <a16:creationId xmlns:a16="http://schemas.microsoft.com/office/drawing/2014/main" id="{A78EA1B1-B471-0694-0149-C6E475C755C4}"/>
              </a:ext>
            </a:extLst>
          </p:cNvPr>
          <p:cNvSpPr txBox="1"/>
          <p:nvPr/>
        </p:nvSpPr>
        <p:spPr>
          <a:xfrm>
            <a:off x="7291224" y="421303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Pyruvic acid:</a:t>
            </a:r>
          </a:p>
          <a:p>
            <a:r>
              <a:rPr lang="de-DE" sz="700" dirty="0"/>
              <a:t>CH3-(C=O)-COOH</a:t>
            </a:r>
          </a:p>
        </p:txBody>
      </p:sp>
      <p:sp>
        <p:nvSpPr>
          <p:cNvPr id="420" name="Textfeld 419">
            <a:extLst>
              <a:ext uri="{FF2B5EF4-FFF2-40B4-BE49-F238E27FC236}">
                <a16:creationId xmlns:a16="http://schemas.microsoft.com/office/drawing/2014/main" id="{35A21244-45E2-C62C-BE36-EE0313263F0A}"/>
              </a:ext>
            </a:extLst>
          </p:cNvPr>
          <p:cNvSpPr txBox="1"/>
          <p:nvPr/>
        </p:nvSpPr>
        <p:spPr>
          <a:xfrm>
            <a:off x="9538240" y="352892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Oxalsäure (Kleesäure):</a:t>
            </a:r>
          </a:p>
          <a:p>
            <a:r>
              <a:rPr lang="de-DE" sz="900" dirty="0"/>
              <a:t>COOH-COOH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04CC85D-C425-3F20-255A-3B7FBE52D133}"/>
              </a:ext>
            </a:extLst>
          </p:cNvPr>
          <p:cNvGrpSpPr/>
          <p:nvPr/>
        </p:nvGrpSpPr>
        <p:grpSpPr>
          <a:xfrm>
            <a:off x="5928569" y="5229944"/>
            <a:ext cx="1294034" cy="401261"/>
            <a:chOff x="5941269" y="6296748"/>
            <a:chExt cx="1294034" cy="401261"/>
          </a:xfrm>
        </p:grpSpPr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45B730B9-5900-0AD3-5898-863F8FED40E9}"/>
                </a:ext>
              </a:extLst>
            </p:cNvPr>
            <p:cNvSpPr/>
            <p:nvPr/>
          </p:nvSpPr>
          <p:spPr>
            <a:xfrm>
              <a:off x="6133367" y="6451162"/>
              <a:ext cx="928559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4" name="Grafik 123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E65B3BD1-A91E-2672-2343-4D96E991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3225" y="6296748"/>
              <a:ext cx="332078" cy="401261"/>
            </a:xfrm>
            <a:prstGeom prst="rect">
              <a:avLst/>
            </a:prstGeom>
          </p:spPr>
        </p:pic>
        <p:pic>
          <p:nvPicPr>
            <p:cNvPr id="125" name="Grafik 124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D9000FCE-49DA-3294-8EB6-CFE39547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941269" y="6296748"/>
              <a:ext cx="332078" cy="401261"/>
            </a:xfrm>
            <a:prstGeom prst="rect">
              <a:avLst/>
            </a:prstGeom>
          </p:spPr>
        </p:pic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A422D2BE-867D-67CD-C1B4-E9F145CE253B}"/>
                </a:ext>
              </a:extLst>
            </p:cNvPr>
            <p:cNvSpPr/>
            <p:nvPr/>
          </p:nvSpPr>
          <p:spPr>
            <a:xfrm>
              <a:off x="6436142" y="6413017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756A6816-FC14-98FC-265A-CADDFFB2BB49}"/>
                </a:ext>
              </a:extLst>
            </p:cNvPr>
            <p:cNvSpPr/>
            <p:nvPr/>
          </p:nvSpPr>
          <p:spPr>
            <a:xfrm>
              <a:off x="6436142" y="6495898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9" name="Grafik 128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CF04AF53-115A-EB7C-47ED-6F689BC4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2357" y="6345716"/>
              <a:ext cx="297487" cy="297487"/>
            </a:xfrm>
            <a:prstGeom prst="rect">
              <a:avLst/>
            </a:prstGeom>
          </p:spPr>
        </p:pic>
        <p:pic>
          <p:nvPicPr>
            <p:cNvPr id="132" name="Grafik 131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7E31C5FE-FC72-D38D-8784-6534BE30D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0332" y="6345716"/>
              <a:ext cx="297487" cy="297487"/>
            </a:xfrm>
            <a:prstGeom prst="rect">
              <a:avLst/>
            </a:prstGeom>
          </p:spPr>
        </p:pic>
      </p:grpSp>
      <p:grpSp>
        <p:nvGrpSpPr>
          <p:cNvPr id="188" name="Gruppieren 187">
            <a:extLst>
              <a:ext uri="{FF2B5EF4-FFF2-40B4-BE49-F238E27FC236}">
                <a16:creationId xmlns:a16="http://schemas.microsoft.com/office/drawing/2014/main" id="{C6D429FB-F876-E67C-A5E8-18AC09C7DB3C}"/>
              </a:ext>
            </a:extLst>
          </p:cNvPr>
          <p:cNvGrpSpPr/>
          <p:nvPr/>
        </p:nvGrpSpPr>
        <p:grpSpPr>
          <a:xfrm>
            <a:off x="7585332" y="3908719"/>
            <a:ext cx="1612758" cy="401261"/>
            <a:chOff x="7496145" y="6296513"/>
            <a:chExt cx="1612758" cy="401261"/>
          </a:xfrm>
        </p:grpSpPr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9F2F8DFE-E3A6-6B7D-D578-36B6CFF547CE}"/>
                </a:ext>
              </a:extLst>
            </p:cNvPr>
            <p:cNvSpPr/>
            <p:nvPr/>
          </p:nvSpPr>
          <p:spPr>
            <a:xfrm>
              <a:off x="7688243" y="6455075"/>
              <a:ext cx="1214246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6" name="Grafik 175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26DA88E7-4F88-9C64-E3AB-66B1C557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6825" y="6296513"/>
              <a:ext cx="332078" cy="401261"/>
            </a:xfrm>
            <a:prstGeom prst="rect">
              <a:avLst/>
            </a:prstGeom>
          </p:spPr>
        </p:pic>
        <p:pic>
          <p:nvPicPr>
            <p:cNvPr id="178" name="Grafik 177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7E561A42-BA89-3EF7-9CFC-D9DD27C0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496145" y="6296513"/>
              <a:ext cx="332078" cy="401261"/>
            </a:xfrm>
            <a:prstGeom prst="rect">
              <a:avLst/>
            </a:prstGeom>
          </p:spPr>
        </p:pic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7C01B62-39E6-F726-A3D6-F34F08587172}"/>
                </a:ext>
              </a:extLst>
            </p:cNvPr>
            <p:cNvSpPr/>
            <p:nvPr/>
          </p:nvSpPr>
          <p:spPr>
            <a:xfrm>
              <a:off x="7991018" y="6455075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C61085DC-AD73-70FE-21CB-91017872D838}"/>
                </a:ext>
              </a:extLst>
            </p:cNvPr>
            <p:cNvSpPr/>
            <p:nvPr/>
          </p:nvSpPr>
          <p:spPr>
            <a:xfrm>
              <a:off x="7991018" y="6455075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4" name="Grafik 183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8B117AEB-ED37-F15B-5FE2-56C585C5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7838503" y="6348400"/>
              <a:ext cx="297487" cy="297487"/>
            </a:xfrm>
            <a:prstGeom prst="rect">
              <a:avLst/>
            </a:prstGeom>
          </p:spPr>
        </p:pic>
        <p:pic>
          <p:nvPicPr>
            <p:cNvPr id="186" name="Grafik 185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2EFE11C1-8AC3-A6ED-DC72-2AB45CFE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8149653" y="6348400"/>
              <a:ext cx="297487" cy="297487"/>
            </a:xfrm>
            <a:prstGeom prst="rect">
              <a:avLst/>
            </a:prstGeom>
          </p:spPr>
        </p:pic>
        <p:pic>
          <p:nvPicPr>
            <p:cNvPr id="187" name="Grafik 186" descr="Ein Bild, das Kreis, Kugel, Screenshot, Ball enthält.&#10;&#10;Automatisch generierte Beschreibung">
              <a:extLst>
                <a:ext uri="{FF2B5EF4-FFF2-40B4-BE49-F238E27FC236}">
                  <a16:creationId xmlns:a16="http://schemas.microsoft.com/office/drawing/2014/main" id="{0F8AF4DE-5A94-9181-B2E1-9D98F7552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63728" y="6346710"/>
              <a:ext cx="297487" cy="297487"/>
            </a:xfrm>
            <a:prstGeom prst="rect">
              <a:avLst/>
            </a:prstGeom>
          </p:spPr>
        </p:pic>
      </p:grpSp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5900291B-8B0C-E3C2-6E2E-3065A2BC260C}"/>
              </a:ext>
            </a:extLst>
          </p:cNvPr>
          <p:cNvGrpSpPr/>
          <p:nvPr/>
        </p:nvGrpSpPr>
        <p:grpSpPr>
          <a:xfrm>
            <a:off x="7292889" y="774715"/>
            <a:ext cx="963095" cy="401261"/>
            <a:chOff x="8019095" y="47919"/>
            <a:chExt cx="963095" cy="401261"/>
          </a:xfrm>
        </p:grpSpPr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4C7D028F-4D74-69A1-44E4-21976C9639E9}"/>
                </a:ext>
              </a:extLst>
            </p:cNvPr>
            <p:cNvSpPr/>
            <p:nvPr/>
          </p:nvSpPr>
          <p:spPr>
            <a:xfrm>
              <a:off x="8115300" y="206481"/>
              <a:ext cx="660476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1" name="Grafik 190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DE9A68A7-0F27-DAD0-1482-6F9779A68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0112" y="47919"/>
              <a:ext cx="332078" cy="401261"/>
            </a:xfrm>
            <a:prstGeom prst="rect">
              <a:avLst/>
            </a:prstGeom>
          </p:spPr>
        </p:pic>
        <p:pic>
          <p:nvPicPr>
            <p:cNvPr id="197" name="Grafik 196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0737EEDE-7CFD-621E-BF2C-DF77A4CD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8022940" y="99806"/>
              <a:ext cx="297487" cy="297487"/>
            </a:xfrm>
            <a:prstGeom prst="rect">
              <a:avLst/>
            </a:prstGeom>
          </p:spPr>
        </p:pic>
        <p:pic>
          <p:nvPicPr>
            <p:cNvPr id="198" name="Grafik 197" descr="Ein Bild, das Kreis, Kugel, Screenshot, Ball enthält.&#10;&#10;Automatisch generierte Beschreibung">
              <a:extLst>
                <a:ext uri="{FF2B5EF4-FFF2-40B4-BE49-F238E27FC236}">
                  <a16:creationId xmlns:a16="http://schemas.microsoft.com/office/drawing/2014/main" id="{559A200D-B530-CEC2-B691-EDA8CD784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7015" y="96032"/>
              <a:ext cx="297487" cy="297487"/>
            </a:xfrm>
            <a:prstGeom prst="rect">
              <a:avLst/>
            </a:prstGeom>
          </p:spPr>
        </p:pic>
        <p:pic>
          <p:nvPicPr>
            <p:cNvPr id="199" name="Grafik 198" descr="Ein Bild, das Ei, Kugel, Ball, Kreis enthält.&#10;&#10;Automatisch generierte Beschreibung">
              <a:extLst>
                <a:ext uri="{FF2B5EF4-FFF2-40B4-BE49-F238E27FC236}">
                  <a16:creationId xmlns:a16="http://schemas.microsoft.com/office/drawing/2014/main" id="{62F44972-7059-3A1F-8DD4-9BB1510EB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8019095" y="96032"/>
              <a:ext cx="297487" cy="297487"/>
            </a:xfrm>
            <a:prstGeom prst="rect">
              <a:avLst/>
            </a:prstGeom>
          </p:spPr>
        </p:pic>
      </p:grp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6CCE5600-0C73-EA17-804A-5D9106623E80}"/>
              </a:ext>
            </a:extLst>
          </p:cNvPr>
          <p:cNvGrpSpPr/>
          <p:nvPr/>
        </p:nvGrpSpPr>
        <p:grpSpPr>
          <a:xfrm>
            <a:off x="9774509" y="771540"/>
            <a:ext cx="684503" cy="404436"/>
            <a:chOff x="9178031" y="1187465"/>
            <a:chExt cx="684503" cy="404436"/>
          </a:xfrm>
        </p:grpSpPr>
        <p:sp>
          <p:nvSpPr>
            <p:cNvPr id="202" name="Rechteck 201">
              <a:extLst>
                <a:ext uri="{FF2B5EF4-FFF2-40B4-BE49-F238E27FC236}">
                  <a16:creationId xmlns:a16="http://schemas.microsoft.com/office/drawing/2014/main" id="{842A5863-5D13-63EB-D9B0-7C5FEDA33CBF}"/>
                </a:ext>
              </a:extLst>
            </p:cNvPr>
            <p:cNvSpPr/>
            <p:nvPr/>
          </p:nvSpPr>
          <p:spPr>
            <a:xfrm>
              <a:off x="9393008" y="1349202"/>
              <a:ext cx="263111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6" name="Grafik 205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4F882AE9-5B2B-9EC0-2236-03275EDE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0456" y="1190640"/>
              <a:ext cx="332078" cy="401261"/>
            </a:xfrm>
            <a:prstGeom prst="rect">
              <a:avLst/>
            </a:prstGeom>
          </p:spPr>
        </p:pic>
        <p:pic>
          <p:nvPicPr>
            <p:cNvPr id="216" name="Grafik 215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11E8894F-833C-3E77-129A-2B4A17FA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9178031" y="1187465"/>
              <a:ext cx="332078" cy="401261"/>
            </a:xfrm>
            <a:prstGeom prst="rect">
              <a:avLst/>
            </a:prstGeom>
          </p:spPr>
        </p:pic>
      </p:grp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B82A18A5-C5AD-2072-4AD7-5E54217A5C49}"/>
              </a:ext>
            </a:extLst>
          </p:cNvPr>
          <p:cNvGrpSpPr/>
          <p:nvPr/>
        </p:nvGrpSpPr>
        <p:grpSpPr>
          <a:xfrm>
            <a:off x="4391295" y="5164250"/>
            <a:ext cx="1255934" cy="401261"/>
            <a:chOff x="4391295" y="5164250"/>
            <a:chExt cx="1255934" cy="401261"/>
          </a:xfrm>
        </p:grpSpPr>
        <p:sp>
          <p:nvSpPr>
            <p:cNvPr id="229" name="Rechteck 228">
              <a:extLst>
                <a:ext uri="{FF2B5EF4-FFF2-40B4-BE49-F238E27FC236}">
                  <a16:creationId xmlns:a16="http://schemas.microsoft.com/office/drawing/2014/main" id="{80553776-F0E0-CB5E-7521-E1E5FF255873}"/>
                </a:ext>
              </a:extLst>
            </p:cNvPr>
            <p:cNvSpPr/>
            <p:nvPr/>
          </p:nvSpPr>
          <p:spPr>
            <a:xfrm>
              <a:off x="4552631" y="5321136"/>
              <a:ext cx="928559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7C5441E2-7242-2F56-E945-53AF5E670C15}"/>
                </a:ext>
              </a:extLst>
            </p:cNvPr>
            <p:cNvGrpSpPr/>
            <p:nvPr/>
          </p:nvGrpSpPr>
          <p:grpSpPr>
            <a:xfrm>
              <a:off x="4391295" y="5164250"/>
              <a:ext cx="1255934" cy="401261"/>
              <a:chOff x="4474419" y="6105733"/>
              <a:chExt cx="1064011" cy="339943"/>
            </a:xfrm>
          </p:grpSpPr>
          <p:pic>
            <p:nvPicPr>
              <p:cNvPr id="234" name="Grafik 233" descr="Ein Bild, das Ball, Kreis, Kugel enthält.&#10;&#10;Automatisch generierte Beschreibung">
                <a:extLst>
                  <a:ext uri="{FF2B5EF4-FFF2-40B4-BE49-F238E27FC236}">
                    <a16:creationId xmlns:a16="http://schemas.microsoft.com/office/drawing/2014/main" id="{E2DEAF87-C113-F36F-9DD9-C13DC6A9C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4938" y="6149691"/>
                <a:ext cx="252027" cy="252027"/>
              </a:xfrm>
              <a:prstGeom prst="rect">
                <a:avLst/>
              </a:prstGeom>
            </p:spPr>
          </p:pic>
          <p:pic>
            <p:nvPicPr>
              <p:cNvPr id="235" name="Grafik 234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78F3B3B2-0CDF-D9E6-5C56-E5A889996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7098" y="6105733"/>
                <a:ext cx="281332" cy="339943"/>
              </a:xfrm>
              <a:prstGeom prst="rect">
                <a:avLst/>
              </a:prstGeom>
            </p:spPr>
          </p:pic>
          <p:pic>
            <p:nvPicPr>
              <p:cNvPr id="239" name="Grafik 238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7E9268BD-A6E5-0516-FE00-F26DF50C3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4751940" y="6149691"/>
                <a:ext cx="252027" cy="252027"/>
              </a:xfrm>
              <a:prstGeom prst="rect">
                <a:avLst/>
              </a:prstGeom>
            </p:spPr>
          </p:pic>
          <p:pic>
            <p:nvPicPr>
              <p:cNvPr id="240" name="Grafik 239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A9584CD3-BA35-35C6-6DC1-177D8A140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474419" y="6105733"/>
                <a:ext cx="281332" cy="339943"/>
              </a:xfrm>
              <a:prstGeom prst="rect">
                <a:avLst/>
              </a:prstGeom>
            </p:spPr>
          </p:pic>
        </p:grpSp>
      </p:grpSp>
      <p:grpSp>
        <p:nvGrpSpPr>
          <p:cNvPr id="268" name="Gruppieren 267">
            <a:extLst>
              <a:ext uri="{FF2B5EF4-FFF2-40B4-BE49-F238E27FC236}">
                <a16:creationId xmlns:a16="http://schemas.microsoft.com/office/drawing/2014/main" id="{61A824B0-7756-BB12-FD47-B5481348B354}"/>
              </a:ext>
            </a:extLst>
          </p:cNvPr>
          <p:cNvGrpSpPr/>
          <p:nvPr/>
        </p:nvGrpSpPr>
        <p:grpSpPr>
          <a:xfrm>
            <a:off x="1660820" y="758547"/>
            <a:ext cx="1856412" cy="300662"/>
            <a:chOff x="1040368" y="903689"/>
            <a:chExt cx="1856412" cy="300662"/>
          </a:xfrm>
        </p:grpSpPr>
        <p:sp>
          <p:nvSpPr>
            <p:cNvPr id="248" name="Rechteck 247">
              <a:extLst>
                <a:ext uri="{FF2B5EF4-FFF2-40B4-BE49-F238E27FC236}">
                  <a16:creationId xmlns:a16="http://schemas.microsoft.com/office/drawing/2014/main" id="{A86B09D3-7375-5DD6-B6A3-11F22B052EF2}"/>
                </a:ext>
              </a:extLst>
            </p:cNvPr>
            <p:cNvSpPr/>
            <p:nvPr/>
          </p:nvSpPr>
          <p:spPr>
            <a:xfrm>
              <a:off x="1165225" y="1011863"/>
              <a:ext cx="1622758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4" name="Grafik 253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2313646D-5C3C-3321-B8FE-234A3AB90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1143" y="906864"/>
              <a:ext cx="297487" cy="297487"/>
            </a:xfrm>
            <a:prstGeom prst="rect">
              <a:avLst/>
            </a:prstGeom>
          </p:spPr>
        </p:pic>
        <p:pic>
          <p:nvPicPr>
            <p:cNvPr id="259" name="Grafik 258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CCCB45C2-C142-9435-FDC7-8767E29A2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1662293" y="903689"/>
              <a:ext cx="297487" cy="297487"/>
            </a:xfrm>
            <a:prstGeom prst="rect">
              <a:avLst/>
            </a:prstGeom>
          </p:spPr>
        </p:pic>
        <p:pic>
          <p:nvPicPr>
            <p:cNvPr id="260" name="Grafik 259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CC4CC8BE-D1C1-7D0C-4A4E-2306EC1D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73443" y="903689"/>
              <a:ext cx="297487" cy="297487"/>
            </a:xfrm>
            <a:prstGeom prst="rect">
              <a:avLst/>
            </a:prstGeom>
          </p:spPr>
        </p:pic>
        <p:pic>
          <p:nvPicPr>
            <p:cNvPr id="261" name="Grafik 260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A01AC857-C0A6-33C1-13F5-66A6E9E08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1040368" y="904292"/>
              <a:ext cx="297487" cy="297487"/>
            </a:xfrm>
            <a:prstGeom prst="rect">
              <a:avLst/>
            </a:prstGeom>
          </p:spPr>
        </p:pic>
        <p:pic>
          <p:nvPicPr>
            <p:cNvPr id="264" name="Grafik 263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D4F73084-6066-4FA1-564A-5500C7BE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84593" y="903689"/>
              <a:ext cx="297487" cy="297487"/>
            </a:xfrm>
            <a:prstGeom prst="rect">
              <a:avLst/>
            </a:prstGeom>
          </p:spPr>
        </p:pic>
        <p:pic>
          <p:nvPicPr>
            <p:cNvPr id="267" name="Grafik 266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4CF68634-750A-C62A-822E-2724D7289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2599293" y="904292"/>
              <a:ext cx="297487" cy="297487"/>
            </a:xfrm>
            <a:prstGeom prst="rect">
              <a:avLst/>
            </a:prstGeom>
          </p:spPr>
        </p:pic>
      </p:grpSp>
      <p:grpSp>
        <p:nvGrpSpPr>
          <p:cNvPr id="283" name="Gruppieren 282">
            <a:extLst>
              <a:ext uri="{FF2B5EF4-FFF2-40B4-BE49-F238E27FC236}">
                <a16:creationId xmlns:a16="http://schemas.microsoft.com/office/drawing/2014/main" id="{00AFA411-787C-E94A-C18B-B1CA2D7633D4}"/>
              </a:ext>
            </a:extLst>
          </p:cNvPr>
          <p:cNvGrpSpPr/>
          <p:nvPr/>
        </p:nvGrpSpPr>
        <p:grpSpPr>
          <a:xfrm>
            <a:off x="4473679" y="797686"/>
            <a:ext cx="1862762" cy="302463"/>
            <a:chOff x="4188119" y="85447"/>
            <a:chExt cx="1862762" cy="302463"/>
          </a:xfrm>
        </p:grpSpPr>
        <p:sp>
          <p:nvSpPr>
            <p:cNvPr id="270" name="Rechteck 269">
              <a:extLst>
                <a:ext uri="{FF2B5EF4-FFF2-40B4-BE49-F238E27FC236}">
                  <a16:creationId xmlns:a16="http://schemas.microsoft.com/office/drawing/2014/main" id="{4A8FDCB3-A638-7A37-B7A2-117FFDF2460B}"/>
                </a:ext>
              </a:extLst>
            </p:cNvPr>
            <p:cNvSpPr/>
            <p:nvPr/>
          </p:nvSpPr>
          <p:spPr>
            <a:xfrm>
              <a:off x="4316152" y="193621"/>
              <a:ext cx="1622758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72" name="Grafik 271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AA3349DE-4F31-963C-569D-74CF119D3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4813220" y="85447"/>
              <a:ext cx="297487" cy="297487"/>
            </a:xfrm>
            <a:prstGeom prst="rect">
              <a:avLst/>
            </a:prstGeom>
          </p:spPr>
        </p:pic>
        <p:pic>
          <p:nvPicPr>
            <p:cNvPr id="273" name="Grafik 272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5F924FC0-1BEE-B426-A242-69B23574C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24370" y="85447"/>
              <a:ext cx="297487" cy="297487"/>
            </a:xfrm>
            <a:prstGeom prst="rect">
              <a:avLst/>
            </a:prstGeom>
          </p:spPr>
        </p:pic>
        <p:pic>
          <p:nvPicPr>
            <p:cNvPr id="275" name="Grafik 274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E3330D5D-6A80-4968-F859-BC26C9448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35520" y="85447"/>
              <a:ext cx="297487" cy="297487"/>
            </a:xfrm>
            <a:prstGeom prst="rect">
              <a:avLst/>
            </a:prstGeom>
          </p:spPr>
        </p:pic>
        <p:pic>
          <p:nvPicPr>
            <p:cNvPr id="278" name="Grafik 277" descr="Ein Bild, das Ball, Ei, Kugel, Kreis enthält.&#10;&#10;Automatisch generierte Beschreibung">
              <a:extLst>
                <a:ext uri="{FF2B5EF4-FFF2-40B4-BE49-F238E27FC236}">
                  <a16:creationId xmlns:a16="http://schemas.microsoft.com/office/drawing/2014/main" id="{6FD83E0C-1901-F30A-167B-DEEE9DD0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4188119" y="89339"/>
              <a:ext cx="297487" cy="297487"/>
            </a:xfrm>
            <a:prstGeom prst="rect">
              <a:avLst/>
            </a:prstGeom>
          </p:spPr>
        </p:pic>
        <p:pic>
          <p:nvPicPr>
            <p:cNvPr id="280" name="Grafik 279" descr="Ein Bild, das Ball, Ei, Kugel, Kreis enthält.&#10;&#10;Automatisch generierte Beschreibung">
              <a:extLst>
                <a:ext uri="{FF2B5EF4-FFF2-40B4-BE49-F238E27FC236}">
                  <a16:creationId xmlns:a16="http://schemas.microsoft.com/office/drawing/2014/main" id="{7A335F48-59C0-69C7-2675-450B1D5F5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5753394" y="89339"/>
              <a:ext cx="297487" cy="297487"/>
            </a:xfrm>
            <a:prstGeom prst="rect">
              <a:avLst/>
            </a:prstGeom>
          </p:spPr>
        </p:pic>
        <p:pic>
          <p:nvPicPr>
            <p:cNvPr id="282" name="Grafik 281" descr="Ein Bild, das Kreis, Kugel, Screenshot, Ball enthält.&#10;&#10;Automatisch generierte Beschreibung">
              <a:extLst>
                <a:ext uri="{FF2B5EF4-FFF2-40B4-BE49-F238E27FC236}">
                  <a16:creationId xmlns:a16="http://schemas.microsoft.com/office/drawing/2014/main" id="{445EE567-6C7E-30BA-6C03-A06DF63DC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03781" y="90423"/>
              <a:ext cx="297487" cy="297487"/>
            </a:xfrm>
            <a:prstGeom prst="rect">
              <a:avLst/>
            </a:prstGeom>
          </p:spPr>
        </p:pic>
      </p:grpSp>
      <p:grpSp>
        <p:nvGrpSpPr>
          <p:cNvPr id="312" name="Gruppieren 311">
            <a:extLst>
              <a:ext uri="{FF2B5EF4-FFF2-40B4-BE49-F238E27FC236}">
                <a16:creationId xmlns:a16="http://schemas.microsoft.com/office/drawing/2014/main" id="{065BE764-2A0A-900D-8627-A046C297FA22}"/>
              </a:ext>
            </a:extLst>
          </p:cNvPr>
          <p:cNvGrpSpPr/>
          <p:nvPr/>
        </p:nvGrpSpPr>
        <p:grpSpPr>
          <a:xfrm>
            <a:off x="5572435" y="1503483"/>
            <a:ext cx="1602009" cy="693694"/>
            <a:chOff x="5455000" y="2603085"/>
            <a:chExt cx="1602009" cy="693694"/>
          </a:xfrm>
        </p:grpSpPr>
        <p:sp>
          <p:nvSpPr>
            <p:cNvPr id="298" name="Rechteck 297">
              <a:extLst>
                <a:ext uri="{FF2B5EF4-FFF2-40B4-BE49-F238E27FC236}">
                  <a16:creationId xmlns:a16="http://schemas.microsoft.com/office/drawing/2014/main" id="{97937657-2CA0-172C-47EC-2E867E71A559}"/>
                </a:ext>
              </a:extLst>
            </p:cNvPr>
            <p:cNvSpPr/>
            <p:nvPr/>
          </p:nvSpPr>
          <p:spPr>
            <a:xfrm>
              <a:off x="5671117" y="3054080"/>
              <a:ext cx="1177357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9" name="Grafik 298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419850F5-B25C-6082-DBB0-A9EDFF1F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4931" y="2892343"/>
              <a:ext cx="332078" cy="401261"/>
            </a:xfrm>
            <a:prstGeom prst="rect">
              <a:avLst/>
            </a:prstGeom>
          </p:spPr>
        </p:pic>
        <p:pic>
          <p:nvPicPr>
            <p:cNvPr id="300" name="Grafik 299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7E6B6AE4-5E2B-71CE-8748-141EF1D15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455000" y="2895518"/>
              <a:ext cx="332078" cy="401261"/>
            </a:xfrm>
            <a:prstGeom prst="rect">
              <a:avLst/>
            </a:prstGeom>
          </p:spPr>
        </p:pic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3D745943-FFA7-97E0-AE83-714A7FFA9D1B}"/>
                </a:ext>
              </a:extLst>
            </p:cNvPr>
            <p:cNvSpPr/>
            <p:nvPr/>
          </p:nvSpPr>
          <p:spPr>
            <a:xfrm rot="5400000">
              <a:off x="6102071" y="2903436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3" name="Grafik 302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2CEE250D-7EA0-2F0C-7BD0-0D63BCD2D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797358" y="2947405"/>
              <a:ext cx="297487" cy="297487"/>
            </a:xfrm>
            <a:prstGeom prst="rect">
              <a:avLst/>
            </a:prstGeom>
          </p:spPr>
        </p:pic>
        <p:grpSp>
          <p:nvGrpSpPr>
            <p:cNvPr id="308" name="Gruppieren 307">
              <a:extLst>
                <a:ext uri="{FF2B5EF4-FFF2-40B4-BE49-F238E27FC236}">
                  <a16:creationId xmlns:a16="http://schemas.microsoft.com/office/drawing/2014/main" id="{21ECA245-6103-54A6-ED0B-907569DBD9BD}"/>
                </a:ext>
              </a:extLst>
            </p:cNvPr>
            <p:cNvGrpSpPr/>
            <p:nvPr/>
          </p:nvGrpSpPr>
          <p:grpSpPr>
            <a:xfrm>
              <a:off x="6372291" y="3007550"/>
              <a:ext cx="292974" cy="169861"/>
              <a:chOff x="6365941" y="3029775"/>
              <a:chExt cx="292974" cy="169861"/>
            </a:xfrm>
          </p:grpSpPr>
          <p:sp>
            <p:nvSpPr>
              <p:cNvPr id="306" name="Rechteck 305">
                <a:extLst>
                  <a:ext uri="{FF2B5EF4-FFF2-40B4-BE49-F238E27FC236}">
                    <a16:creationId xmlns:a16="http://schemas.microsoft.com/office/drawing/2014/main" id="{4712A522-7910-02C7-F1D4-CB7AD7473780}"/>
                  </a:ext>
                </a:extLst>
              </p:cNvPr>
              <p:cNvSpPr/>
              <p:nvPr/>
            </p:nvSpPr>
            <p:spPr>
              <a:xfrm>
                <a:off x="6365941" y="3029775"/>
                <a:ext cx="292974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Rechteck 306">
                <a:extLst>
                  <a:ext uri="{FF2B5EF4-FFF2-40B4-BE49-F238E27FC236}">
                    <a16:creationId xmlns:a16="http://schemas.microsoft.com/office/drawing/2014/main" id="{5950AB34-F1C6-84C9-C225-0EE65AC10C5B}"/>
                  </a:ext>
                </a:extLst>
              </p:cNvPr>
              <p:cNvSpPr/>
              <p:nvPr/>
            </p:nvSpPr>
            <p:spPr>
              <a:xfrm>
                <a:off x="6365941" y="3115500"/>
                <a:ext cx="292974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09" name="Grafik 308" descr="Ein Bild, das Kugel, Kreis, Planet enthält.&#10;&#10;Automatisch generierte Beschreibung">
              <a:extLst>
                <a:ext uri="{FF2B5EF4-FFF2-40B4-BE49-F238E27FC236}">
                  <a16:creationId xmlns:a16="http://schemas.microsoft.com/office/drawing/2014/main" id="{4638E9A7-51F5-5DC1-9920-B6F51498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03875" y="2945245"/>
              <a:ext cx="297487" cy="297487"/>
            </a:xfrm>
            <a:prstGeom prst="rect">
              <a:avLst/>
            </a:prstGeom>
          </p:spPr>
        </p:pic>
        <p:pic>
          <p:nvPicPr>
            <p:cNvPr id="310" name="Grafik 309" descr="Ein Bild, das Kugel, Kreis, Planet enthält.&#10;&#10;Automatisch generierte Beschreibung">
              <a:extLst>
                <a:ext uri="{FF2B5EF4-FFF2-40B4-BE49-F238E27FC236}">
                  <a16:creationId xmlns:a16="http://schemas.microsoft.com/office/drawing/2014/main" id="{B57281A3-E7BD-A1F5-8272-62DDA1CE5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15025" y="2945245"/>
              <a:ext cx="297487" cy="297487"/>
            </a:xfrm>
            <a:prstGeom prst="rect">
              <a:avLst/>
            </a:prstGeom>
          </p:spPr>
        </p:pic>
        <p:pic>
          <p:nvPicPr>
            <p:cNvPr id="311" name="Grafik 310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FF51AC8B-EA21-F28C-573A-76DD9B710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6086756" y="2568493"/>
              <a:ext cx="332078" cy="401261"/>
            </a:xfrm>
            <a:prstGeom prst="rect">
              <a:avLst/>
            </a:prstGeom>
          </p:spPr>
        </p:pic>
      </p:grpSp>
      <p:grpSp>
        <p:nvGrpSpPr>
          <p:cNvPr id="330" name="Gruppieren 329">
            <a:extLst>
              <a:ext uri="{FF2B5EF4-FFF2-40B4-BE49-F238E27FC236}">
                <a16:creationId xmlns:a16="http://schemas.microsoft.com/office/drawing/2014/main" id="{C37584F4-7237-F1D0-5B82-066E5362EC68}"/>
              </a:ext>
            </a:extLst>
          </p:cNvPr>
          <p:cNvGrpSpPr/>
          <p:nvPr/>
        </p:nvGrpSpPr>
        <p:grpSpPr>
          <a:xfrm>
            <a:off x="3833888" y="1739613"/>
            <a:ext cx="1602009" cy="693694"/>
            <a:chOff x="5166035" y="2586158"/>
            <a:chExt cx="1602009" cy="693694"/>
          </a:xfrm>
        </p:grpSpPr>
        <p:sp>
          <p:nvSpPr>
            <p:cNvPr id="314" name="Rechteck 313">
              <a:extLst>
                <a:ext uri="{FF2B5EF4-FFF2-40B4-BE49-F238E27FC236}">
                  <a16:creationId xmlns:a16="http://schemas.microsoft.com/office/drawing/2014/main" id="{0758326F-619A-5AED-5675-0E3E670195EE}"/>
                </a:ext>
              </a:extLst>
            </p:cNvPr>
            <p:cNvSpPr/>
            <p:nvPr/>
          </p:nvSpPr>
          <p:spPr>
            <a:xfrm>
              <a:off x="5382152" y="3037153"/>
              <a:ext cx="1177357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5" name="Grafik 314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F0BBA50F-4437-878C-1C96-F97C8A13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966" y="2875416"/>
              <a:ext cx="332078" cy="401261"/>
            </a:xfrm>
            <a:prstGeom prst="rect">
              <a:avLst/>
            </a:prstGeom>
          </p:spPr>
        </p:pic>
        <p:pic>
          <p:nvPicPr>
            <p:cNvPr id="316" name="Grafik 315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08B35ED5-D290-6785-8EB2-110E27DE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166035" y="2878591"/>
              <a:ext cx="332078" cy="401261"/>
            </a:xfrm>
            <a:prstGeom prst="rect">
              <a:avLst/>
            </a:prstGeom>
          </p:spPr>
        </p:pic>
        <p:sp>
          <p:nvSpPr>
            <p:cNvPr id="317" name="Rechteck 316">
              <a:extLst>
                <a:ext uri="{FF2B5EF4-FFF2-40B4-BE49-F238E27FC236}">
                  <a16:creationId xmlns:a16="http://schemas.microsoft.com/office/drawing/2014/main" id="{86C0A9E3-B6F5-27EB-F6E9-6FE91034AFB6}"/>
                </a:ext>
              </a:extLst>
            </p:cNvPr>
            <p:cNvSpPr/>
            <p:nvPr/>
          </p:nvSpPr>
          <p:spPr>
            <a:xfrm rot="5400000">
              <a:off x="5813106" y="2886509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8" name="Grafik 317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2D813504-8B64-525D-09A4-938298B0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508393" y="2930478"/>
              <a:ext cx="297487" cy="297487"/>
            </a:xfrm>
            <a:prstGeom prst="rect">
              <a:avLst/>
            </a:prstGeom>
          </p:spPr>
        </p:pic>
        <p:pic>
          <p:nvPicPr>
            <p:cNvPr id="322" name="Grafik 321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97774058-AF9D-BDBD-E4E2-FFB63536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5797791" y="2551566"/>
              <a:ext cx="332078" cy="401261"/>
            </a:xfrm>
            <a:prstGeom prst="rect">
              <a:avLst/>
            </a:prstGeom>
          </p:spPr>
        </p:pic>
        <p:pic>
          <p:nvPicPr>
            <p:cNvPr id="326" name="Grafik 325" descr="Ein Bild, das Kreis, Kugel enthält.&#10;&#10;Automatisch generierte Beschreibung">
              <a:extLst>
                <a:ext uri="{FF2B5EF4-FFF2-40B4-BE49-F238E27FC236}">
                  <a16:creationId xmlns:a16="http://schemas.microsoft.com/office/drawing/2014/main" id="{73981C4E-83F0-14AE-BC13-0E78E850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8914" y="2928789"/>
              <a:ext cx="297487" cy="297487"/>
            </a:xfrm>
            <a:prstGeom prst="rect">
              <a:avLst/>
            </a:prstGeom>
          </p:spPr>
        </p:pic>
        <p:pic>
          <p:nvPicPr>
            <p:cNvPr id="329" name="Grafik 328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F16B9245-7080-FED3-D0CF-6196DCB3D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6130693" y="2930478"/>
              <a:ext cx="297487" cy="297487"/>
            </a:xfrm>
            <a:prstGeom prst="rect">
              <a:avLst/>
            </a:prstGeom>
          </p:spPr>
        </p:pic>
      </p:grpSp>
      <p:grpSp>
        <p:nvGrpSpPr>
          <p:cNvPr id="332" name="Gruppieren 331">
            <a:extLst>
              <a:ext uri="{FF2B5EF4-FFF2-40B4-BE49-F238E27FC236}">
                <a16:creationId xmlns:a16="http://schemas.microsoft.com/office/drawing/2014/main" id="{6672B90A-116D-90A1-148B-7AD1F9771B14}"/>
              </a:ext>
            </a:extLst>
          </p:cNvPr>
          <p:cNvGrpSpPr/>
          <p:nvPr/>
        </p:nvGrpSpPr>
        <p:grpSpPr>
          <a:xfrm>
            <a:off x="3878631" y="2773893"/>
            <a:ext cx="653289" cy="401261"/>
            <a:chOff x="3785297" y="2787347"/>
            <a:chExt cx="653289" cy="401261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DB38280-EA25-BF8C-3F3E-BCD71CB858CA}"/>
                </a:ext>
              </a:extLst>
            </p:cNvPr>
            <p:cNvSpPr/>
            <p:nvPr/>
          </p:nvSpPr>
          <p:spPr>
            <a:xfrm>
              <a:off x="4008729" y="2947051"/>
              <a:ext cx="226825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0" name="Grafik 59" descr="Ein Bild, das Ei, Kugel, Ball, Kreis enthält.&#10;&#10;Automatisch generierte Beschreibung">
              <a:extLst>
                <a:ext uri="{FF2B5EF4-FFF2-40B4-BE49-F238E27FC236}">
                  <a16:creationId xmlns:a16="http://schemas.microsoft.com/office/drawing/2014/main" id="{C46B3F17-8596-F67D-3576-A25FD9978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3785297" y="2841838"/>
              <a:ext cx="297487" cy="297487"/>
            </a:xfrm>
            <a:prstGeom prst="rect">
              <a:avLst/>
            </a:prstGeom>
          </p:spPr>
        </p:pic>
        <p:pic>
          <p:nvPicPr>
            <p:cNvPr id="331" name="Grafik 330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820D1950-CDBA-7BB4-8B96-7EDB8A1B9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508" y="2787347"/>
              <a:ext cx="332078" cy="401261"/>
            </a:xfrm>
            <a:prstGeom prst="rect">
              <a:avLst/>
            </a:prstGeom>
          </p:spPr>
        </p:pic>
      </p:grpSp>
      <p:grpSp>
        <p:nvGrpSpPr>
          <p:cNvPr id="351" name="Gruppieren 350">
            <a:extLst>
              <a:ext uri="{FF2B5EF4-FFF2-40B4-BE49-F238E27FC236}">
                <a16:creationId xmlns:a16="http://schemas.microsoft.com/office/drawing/2014/main" id="{7A5B8088-B9BF-77E3-FCAF-F61C88F91AB5}"/>
              </a:ext>
            </a:extLst>
          </p:cNvPr>
          <p:cNvGrpSpPr/>
          <p:nvPr/>
        </p:nvGrpSpPr>
        <p:grpSpPr>
          <a:xfrm>
            <a:off x="7198364" y="1772636"/>
            <a:ext cx="1602009" cy="693694"/>
            <a:chOff x="5572435" y="2808408"/>
            <a:chExt cx="1602009" cy="693694"/>
          </a:xfrm>
        </p:grpSpPr>
        <p:sp>
          <p:nvSpPr>
            <p:cNvPr id="335" name="Rechteck 334">
              <a:extLst>
                <a:ext uri="{FF2B5EF4-FFF2-40B4-BE49-F238E27FC236}">
                  <a16:creationId xmlns:a16="http://schemas.microsoft.com/office/drawing/2014/main" id="{A36FDCB2-9C8F-4FD1-F5D7-733429CACF73}"/>
                </a:ext>
              </a:extLst>
            </p:cNvPr>
            <p:cNvSpPr/>
            <p:nvPr/>
          </p:nvSpPr>
          <p:spPr>
            <a:xfrm>
              <a:off x="5788552" y="3259403"/>
              <a:ext cx="1177357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36" name="Grafik 335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741D117A-5D04-F5E5-8A7A-43997BC90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2366" y="3097666"/>
              <a:ext cx="332078" cy="401261"/>
            </a:xfrm>
            <a:prstGeom prst="rect">
              <a:avLst/>
            </a:prstGeom>
          </p:spPr>
        </p:pic>
        <p:pic>
          <p:nvPicPr>
            <p:cNvPr id="337" name="Grafik 336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622BC103-327D-4B36-5005-D176D5DA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572435" y="3100841"/>
              <a:ext cx="332078" cy="401261"/>
            </a:xfrm>
            <a:prstGeom prst="rect">
              <a:avLst/>
            </a:prstGeom>
          </p:spPr>
        </p:pic>
        <p:sp>
          <p:nvSpPr>
            <p:cNvPr id="338" name="Rechteck 337">
              <a:extLst>
                <a:ext uri="{FF2B5EF4-FFF2-40B4-BE49-F238E27FC236}">
                  <a16:creationId xmlns:a16="http://schemas.microsoft.com/office/drawing/2014/main" id="{F377E02C-8378-F7EC-48E5-DD8221FA4A84}"/>
                </a:ext>
              </a:extLst>
            </p:cNvPr>
            <p:cNvSpPr/>
            <p:nvPr/>
          </p:nvSpPr>
          <p:spPr>
            <a:xfrm rot="5400000">
              <a:off x="6219506" y="3108759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39" name="Grafik 338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91F35527-A959-F792-0238-8F675FBCC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914793" y="3152728"/>
              <a:ext cx="297487" cy="297487"/>
            </a:xfrm>
            <a:prstGeom prst="rect">
              <a:avLst/>
            </a:prstGeom>
          </p:spPr>
        </p:pic>
        <p:pic>
          <p:nvPicPr>
            <p:cNvPr id="343" name="Grafik 342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F7A9AC63-B4B4-C2DF-12FA-EA3F7AAA0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6204191" y="2773816"/>
              <a:ext cx="332078" cy="401261"/>
            </a:xfrm>
            <a:prstGeom prst="rect">
              <a:avLst/>
            </a:prstGeom>
          </p:spPr>
        </p:pic>
        <p:pic>
          <p:nvPicPr>
            <p:cNvPr id="349" name="Grafik 348" descr="Ein Bild, das Ball, Kreis, Kugel enthält.&#10;&#10;Automatisch generierte Beschreibung">
              <a:extLst>
                <a:ext uri="{FF2B5EF4-FFF2-40B4-BE49-F238E27FC236}">
                  <a16:creationId xmlns:a16="http://schemas.microsoft.com/office/drawing/2014/main" id="{DC70796F-8328-0EB9-95FD-67A1102C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32627" y="3157857"/>
              <a:ext cx="297487" cy="297487"/>
            </a:xfrm>
            <a:prstGeom prst="rect">
              <a:avLst/>
            </a:prstGeom>
          </p:spPr>
        </p:pic>
        <p:pic>
          <p:nvPicPr>
            <p:cNvPr id="350" name="Grafik 349" descr="Ein Bild, das Kugel, Kreis, Mond, Astronomisches Objekt enthält.&#10;&#10;Automatisch generierte Beschreibung">
              <a:extLst>
                <a:ext uri="{FF2B5EF4-FFF2-40B4-BE49-F238E27FC236}">
                  <a16:creationId xmlns:a16="http://schemas.microsoft.com/office/drawing/2014/main" id="{3A75B7A7-88F7-F330-BDC0-8222DD323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5726" y="3150947"/>
              <a:ext cx="297487" cy="297487"/>
            </a:xfrm>
            <a:prstGeom prst="rect">
              <a:avLst/>
            </a:prstGeom>
          </p:spPr>
        </p:pic>
      </p:grpSp>
      <p:grpSp>
        <p:nvGrpSpPr>
          <p:cNvPr id="369" name="Gruppieren 368">
            <a:extLst>
              <a:ext uri="{FF2B5EF4-FFF2-40B4-BE49-F238E27FC236}">
                <a16:creationId xmlns:a16="http://schemas.microsoft.com/office/drawing/2014/main" id="{17344873-7541-F1FD-60DD-051A27D03BAB}"/>
              </a:ext>
            </a:extLst>
          </p:cNvPr>
          <p:cNvGrpSpPr/>
          <p:nvPr/>
        </p:nvGrpSpPr>
        <p:grpSpPr>
          <a:xfrm>
            <a:off x="7829404" y="2739839"/>
            <a:ext cx="1602009" cy="693694"/>
            <a:chOff x="9060141" y="1841496"/>
            <a:chExt cx="1602009" cy="693694"/>
          </a:xfrm>
        </p:grpSpPr>
        <p:grpSp>
          <p:nvGrpSpPr>
            <p:cNvPr id="352" name="Gruppieren 351">
              <a:extLst>
                <a:ext uri="{FF2B5EF4-FFF2-40B4-BE49-F238E27FC236}">
                  <a16:creationId xmlns:a16="http://schemas.microsoft.com/office/drawing/2014/main" id="{F7E80C54-D6AA-77AD-015A-B5B380F788AA}"/>
                </a:ext>
              </a:extLst>
            </p:cNvPr>
            <p:cNvGrpSpPr/>
            <p:nvPr/>
          </p:nvGrpSpPr>
          <p:grpSpPr>
            <a:xfrm>
              <a:off x="9060141" y="1841496"/>
              <a:ext cx="1602009" cy="693694"/>
              <a:chOff x="5572435" y="2808408"/>
              <a:chExt cx="1602009" cy="693694"/>
            </a:xfrm>
          </p:grpSpPr>
          <p:sp>
            <p:nvSpPr>
              <p:cNvPr id="353" name="Rechteck 352">
                <a:extLst>
                  <a:ext uri="{FF2B5EF4-FFF2-40B4-BE49-F238E27FC236}">
                    <a16:creationId xmlns:a16="http://schemas.microsoft.com/office/drawing/2014/main" id="{FC5E771E-922E-F491-24E8-29934EF957E3}"/>
                  </a:ext>
                </a:extLst>
              </p:cNvPr>
              <p:cNvSpPr/>
              <p:nvPr/>
            </p:nvSpPr>
            <p:spPr>
              <a:xfrm>
                <a:off x="5788552" y="3259403"/>
                <a:ext cx="1177357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54" name="Grafik 353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E954B93E-B56F-A258-3A88-0F52E798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2366" y="3097666"/>
                <a:ext cx="332078" cy="401261"/>
              </a:xfrm>
              <a:prstGeom prst="rect">
                <a:avLst/>
              </a:prstGeom>
            </p:spPr>
          </p:pic>
          <p:pic>
            <p:nvPicPr>
              <p:cNvPr id="355" name="Grafik 354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C2354087-69DA-4C5F-E52D-19CECD174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572435" y="3100841"/>
                <a:ext cx="332078" cy="401261"/>
              </a:xfrm>
              <a:prstGeom prst="rect">
                <a:avLst/>
              </a:prstGeom>
            </p:spPr>
          </p:pic>
          <p:sp>
            <p:nvSpPr>
              <p:cNvPr id="357" name="Rechteck 356">
                <a:extLst>
                  <a:ext uri="{FF2B5EF4-FFF2-40B4-BE49-F238E27FC236}">
                    <a16:creationId xmlns:a16="http://schemas.microsoft.com/office/drawing/2014/main" id="{A35D6BD1-5D88-7919-96BE-D442923FF152}"/>
                  </a:ext>
                </a:extLst>
              </p:cNvPr>
              <p:cNvSpPr/>
              <p:nvPr/>
            </p:nvSpPr>
            <p:spPr>
              <a:xfrm rot="5400000">
                <a:off x="6219506" y="3108759"/>
                <a:ext cx="292974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58" name="Grafik 357" descr="Ein Bild, das Kugel, Ei, Kreis, Ball enthält.&#10;&#10;Automatisch generierte Beschreibung">
                <a:extLst>
                  <a:ext uri="{FF2B5EF4-FFF2-40B4-BE49-F238E27FC236}">
                    <a16:creationId xmlns:a16="http://schemas.microsoft.com/office/drawing/2014/main" id="{CADC790C-5463-64B1-0946-A65D671B2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914793" y="3152728"/>
                <a:ext cx="297487" cy="297487"/>
              </a:xfrm>
              <a:prstGeom prst="rect">
                <a:avLst/>
              </a:prstGeom>
            </p:spPr>
          </p:pic>
          <p:pic>
            <p:nvPicPr>
              <p:cNvPr id="359" name="Grafik 358" descr="Ein Bild, das Ball, Kugel, Kreis, rot enthält.&#10;&#10;Automatisch generierte Beschreibung">
                <a:extLst>
                  <a:ext uri="{FF2B5EF4-FFF2-40B4-BE49-F238E27FC236}">
                    <a16:creationId xmlns:a16="http://schemas.microsoft.com/office/drawing/2014/main" id="{109EC6EB-8502-457F-7F71-D18CD0916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6204191" y="2773816"/>
                <a:ext cx="332078" cy="401261"/>
              </a:xfrm>
              <a:prstGeom prst="rect">
                <a:avLst/>
              </a:prstGeom>
            </p:spPr>
          </p:pic>
          <p:pic>
            <p:nvPicPr>
              <p:cNvPr id="361" name="Grafik 360" descr="Ein Bild, das Kugel, Kreis, Mond, Astronomisches Objekt enthält.&#10;&#10;Automatisch generierte Beschreibung">
                <a:extLst>
                  <a:ext uri="{FF2B5EF4-FFF2-40B4-BE49-F238E27FC236}">
                    <a16:creationId xmlns:a16="http://schemas.microsoft.com/office/drawing/2014/main" id="{722734EB-36A3-283E-9AEC-BC214E08B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5726" y="3150947"/>
                <a:ext cx="297487" cy="297487"/>
              </a:xfrm>
              <a:prstGeom prst="rect">
                <a:avLst/>
              </a:prstGeom>
            </p:spPr>
          </p:pic>
        </p:grpSp>
        <p:pic>
          <p:nvPicPr>
            <p:cNvPr id="368" name="Grafik 367" descr="Ein Bild, das Kreis, Kugel, Screenshot, Ball enthält.&#10;&#10;Automatisch generierte Beschreibung">
              <a:extLst>
                <a:ext uri="{FF2B5EF4-FFF2-40B4-BE49-F238E27FC236}">
                  <a16:creationId xmlns:a16="http://schemas.microsoft.com/office/drawing/2014/main" id="{C6147BE6-8A1C-83C0-7635-624EC5D3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20333" y="2192153"/>
              <a:ext cx="297487" cy="297487"/>
            </a:xfrm>
            <a:prstGeom prst="rect">
              <a:avLst/>
            </a:prstGeom>
          </p:spPr>
        </p:pic>
      </p:grpSp>
      <p:grpSp>
        <p:nvGrpSpPr>
          <p:cNvPr id="400" name="Gruppieren 399">
            <a:extLst>
              <a:ext uri="{FF2B5EF4-FFF2-40B4-BE49-F238E27FC236}">
                <a16:creationId xmlns:a16="http://schemas.microsoft.com/office/drawing/2014/main" id="{6C331331-AF22-998B-0372-A58E60D4B41E}"/>
              </a:ext>
            </a:extLst>
          </p:cNvPr>
          <p:cNvGrpSpPr/>
          <p:nvPr/>
        </p:nvGrpSpPr>
        <p:grpSpPr>
          <a:xfrm>
            <a:off x="3426720" y="4402097"/>
            <a:ext cx="1262284" cy="401261"/>
            <a:chOff x="5170040" y="3526369"/>
            <a:chExt cx="1262284" cy="401261"/>
          </a:xfrm>
        </p:grpSpPr>
        <p:grpSp>
          <p:nvGrpSpPr>
            <p:cNvPr id="370" name="Gruppieren 369">
              <a:extLst>
                <a:ext uri="{FF2B5EF4-FFF2-40B4-BE49-F238E27FC236}">
                  <a16:creationId xmlns:a16="http://schemas.microsoft.com/office/drawing/2014/main" id="{DD11C16D-70E1-3612-0EE5-57F13D02227B}"/>
                </a:ext>
              </a:extLst>
            </p:cNvPr>
            <p:cNvGrpSpPr/>
            <p:nvPr/>
          </p:nvGrpSpPr>
          <p:grpSpPr>
            <a:xfrm>
              <a:off x="5170040" y="3526369"/>
              <a:ext cx="1262284" cy="401261"/>
              <a:chOff x="4391293" y="5164250"/>
              <a:chExt cx="1262284" cy="401261"/>
            </a:xfrm>
          </p:grpSpPr>
          <p:sp>
            <p:nvSpPr>
              <p:cNvPr id="379" name="Rechteck 378">
                <a:extLst>
                  <a:ext uri="{FF2B5EF4-FFF2-40B4-BE49-F238E27FC236}">
                    <a16:creationId xmlns:a16="http://schemas.microsoft.com/office/drawing/2014/main" id="{9786B762-E873-DB45-34C4-7D321FF110E1}"/>
                  </a:ext>
                </a:extLst>
              </p:cNvPr>
              <p:cNvSpPr/>
              <p:nvPr/>
            </p:nvSpPr>
            <p:spPr>
              <a:xfrm>
                <a:off x="4552631" y="5321136"/>
                <a:ext cx="928559" cy="8413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380" name="Gruppieren 379">
                <a:extLst>
                  <a:ext uri="{FF2B5EF4-FFF2-40B4-BE49-F238E27FC236}">
                    <a16:creationId xmlns:a16="http://schemas.microsoft.com/office/drawing/2014/main" id="{8FFF13D1-0E09-ECCA-4B1F-21165778FBAA}"/>
                  </a:ext>
                </a:extLst>
              </p:cNvPr>
              <p:cNvGrpSpPr/>
              <p:nvPr/>
            </p:nvGrpSpPr>
            <p:grpSpPr>
              <a:xfrm>
                <a:off x="4391293" y="5164250"/>
                <a:ext cx="1262284" cy="401261"/>
                <a:chOff x="4474419" y="6105733"/>
                <a:chExt cx="1069391" cy="339943"/>
              </a:xfrm>
            </p:grpSpPr>
            <p:pic>
              <p:nvPicPr>
                <p:cNvPr id="387" name="Grafik 386" descr="Ein Bild, das Ball, Kugel, Kreis, rot enthält.&#10;&#10;Automatisch generierte Beschreibung">
                  <a:extLst>
                    <a:ext uri="{FF2B5EF4-FFF2-40B4-BE49-F238E27FC236}">
                      <a16:creationId xmlns:a16="http://schemas.microsoft.com/office/drawing/2014/main" id="{A6C450DA-6C62-E84E-AB72-E19CF76D0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62478" y="6105733"/>
                  <a:ext cx="281332" cy="339943"/>
                </a:xfrm>
                <a:prstGeom prst="rect">
                  <a:avLst/>
                </a:prstGeom>
              </p:spPr>
            </p:pic>
            <p:pic>
              <p:nvPicPr>
                <p:cNvPr id="396" name="Grafik 395" descr="Ein Bild, das Kugel, Ei, Kreis, Ball enthält.&#10;&#10;Automatisch generierte Beschreibung">
                  <a:extLst>
                    <a:ext uri="{FF2B5EF4-FFF2-40B4-BE49-F238E27FC236}">
                      <a16:creationId xmlns:a16="http://schemas.microsoft.com/office/drawing/2014/main" id="{758C2E5D-1BB7-0EC6-F62D-D73358BE6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5400000">
                  <a:off x="4751940" y="6149691"/>
                  <a:ext cx="252027" cy="252027"/>
                </a:xfrm>
                <a:prstGeom prst="rect">
                  <a:avLst/>
                </a:prstGeom>
              </p:spPr>
            </p:pic>
            <p:pic>
              <p:nvPicPr>
                <p:cNvPr id="397" name="Grafik 396" descr="Ein Bild, das Ball, Kugel, Kreis, rot enthält.&#10;&#10;Automatisch generierte Beschreibung">
                  <a:extLst>
                    <a:ext uri="{FF2B5EF4-FFF2-40B4-BE49-F238E27FC236}">
                      <a16:creationId xmlns:a16="http://schemas.microsoft.com/office/drawing/2014/main" id="{69C07317-A06E-CDCB-A399-74E9D8E143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4474419" y="6105733"/>
                  <a:ext cx="281332" cy="3399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9" name="Grafik 398" descr="Ein Bild, das Kreis, Kugel, Screenshot, Ball enthält.&#10;&#10;Automatisch generierte Beschreibung">
              <a:extLst>
                <a:ext uri="{FF2B5EF4-FFF2-40B4-BE49-F238E27FC236}">
                  <a16:creationId xmlns:a16="http://schemas.microsoft.com/office/drawing/2014/main" id="{110CC4A4-5602-F9EA-76A5-FBFDC2B43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9548" y="3573595"/>
              <a:ext cx="297487" cy="297487"/>
            </a:xfrm>
            <a:prstGeom prst="rect">
              <a:avLst/>
            </a:prstGeom>
          </p:spPr>
        </p:pic>
      </p:grpSp>
      <p:grpSp>
        <p:nvGrpSpPr>
          <p:cNvPr id="423" name="Gruppieren 422">
            <a:extLst>
              <a:ext uri="{FF2B5EF4-FFF2-40B4-BE49-F238E27FC236}">
                <a16:creationId xmlns:a16="http://schemas.microsoft.com/office/drawing/2014/main" id="{28E662E3-998F-2444-CAA3-698180B3B4D7}"/>
              </a:ext>
            </a:extLst>
          </p:cNvPr>
          <p:cNvGrpSpPr/>
          <p:nvPr/>
        </p:nvGrpSpPr>
        <p:grpSpPr>
          <a:xfrm>
            <a:off x="3551875" y="3548707"/>
            <a:ext cx="967879" cy="401261"/>
            <a:chOff x="3551875" y="3548707"/>
            <a:chExt cx="967879" cy="40126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38519BE-77D3-76E0-76C3-27BB84FE67A7}"/>
                </a:ext>
              </a:extLst>
            </p:cNvPr>
            <p:cNvGrpSpPr/>
            <p:nvPr/>
          </p:nvGrpSpPr>
          <p:grpSpPr>
            <a:xfrm>
              <a:off x="3762302" y="3709670"/>
              <a:ext cx="600601" cy="84136"/>
              <a:chOff x="8397291" y="3733373"/>
              <a:chExt cx="529402" cy="74162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D5D83EEF-427B-2FAA-D2BF-D056887D7F7D}"/>
                  </a:ext>
                </a:extLst>
              </p:cNvPr>
              <p:cNvSpPr/>
              <p:nvPr/>
            </p:nvSpPr>
            <p:spPr>
              <a:xfrm>
                <a:off x="8397291" y="3733373"/>
                <a:ext cx="199936" cy="7416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AAE021A5-86A3-EA11-2365-74AFEE3534EC}"/>
                  </a:ext>
                </a:extLst>
              </p:cNvPr>
              <p:cNvSpPr/>
              <p:nvPr/>
            </p:nvSpPr>
            <p:spPr>
              <a:xfrm>
                <a:off x="8726757" y="3733373"/>
                <a:ext cx="199936" cy="7416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05" name="Grafik 404" descr="Ein Bild, das Kreis, Kugel, Screenshot, Ball enthält.&#10;&#10;Automatisch generierte Beschreibung">
              <a:extLst>
                <a:ext uri="{FF2B5EF4-FFF2-40B4-BE49-F238E27FC236}">
                  <a16:creationId xmlns:a16="http://schemas.microsoft.com/office/drawing/2014/main" id="{19716930-7F1C-AFE4-5D07-EE07D678B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563" y="3604401"/>
              <a:ext cx="297487" cy="297487"/>
            </a:xfrm>
            <a:prstGeom prst="rect">
              <a:avLst/>
            </a:prstGeom>
          </p:spPr>
        </p:pic>
        <p:pic>
          <p:nvPicPr>
            <p:cNvPr id="410" name="Grafik 409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A70977B2-022D-5EFB-11FF-9374433A7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7676" y="3548707"/>
              <a:ext cx="332078" cy="401261"/>
            </a:xfrm>
            <a:prstGeom prst="rect">
              <a:avLst/>
            </a:prstGeom>
          </p:spPr>
        </p:pic>
        <p:pic>
          <p:nvPicPr>
            <p:cNvPr id="422" name="Grafik 421" descr="Ein Bild, das Ei, Kugel, Ball, Kreis enthält.&#10;&#10;Automatisch generierte Beschreibung">
              <a:extLst>
                <a:ext uri="{FF2B5EF4-FFF2-40B4-BE49-F238E27FC236}">
                  <a16:creationId xmlns:a16="http://schemas.microsoft.com/office/drawing/2014/main" id="{51A41F42-59BA-CF59-2028-4206AD714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3551875" y="3597798"/>
              <a:ext cx="297487" cy="297487"/>
            </a:xfrm>
            <a:prstGeom prst="rect">
              <a:avLst/>
            </a:prstGeom>
          </p:spPr>
        </p:pic>
      </p:grpSp>
      <p:grpSp>
        <p:nvGrpSpPr>
          <p:cNvPr id="425" name="Gruppieren 424">
            <a:extLst>
              <a:ext uri="{FF2B5EF4-FFF2-40B4-BE49-F238E27FC236}">
                <a16:creationId xmlns:a16="http://schemas.microsoft.com/office/drawing/2014/main" id="{3467F4FA-961D-FC57-9E40-9E345945E7E4}"/>
              </a:ext>
            </a:extLst>
          </p:cNvPr>
          <p:cNvGrpSpPr/>
          <p:nvPr/>
        </p:nvGrpSpPr>
        <p:grpSpPr>
          <a:xfrm>
            <a:off x="7255225" y="4829093"/>
            <a:ext cx="1294034" cy="401261"/>
            <a:chOff x="7303344" y="6303094"/>
            <a:chExt cx="1294034" cy="401261"/>
          </a:xfrm>
        </p:grpSpPr>
        <p:sp>
          <p:nvSpPr>
            <p:cNvPr id="426" name="Rechteck 425">
              <a:extLst>
                <a:ext uri="{FF2B5EF4-FFF2-40B4-BE49-F238E27FC236}">
                  <a16:creationId xmlns:a16="http://schemas.microsoft.com/office/drawing/2014/main" id="{53B94742-BA25-C112-64FE-A9EB3E3EB0FF}"/>
                </a:ext>
              </a:extLst>
            </p:cNvPr>
            <p:cNvSpPr/>
            <p:nvPr/>
          </p:nvSpPr>
          <p:spPr>
            <a:xfrm>
              <a:off x="7495442" y="6461656"/>
              <a:ext cx="928559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27" name="Grafik 426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ECB81CB9-D7B1-CBB5-08C6-73B397D19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5300" y="6303094"/>
              <a:ext cx="332078" cy="401261"/>
            </a:xfrm>
            <a:prstGeom prst="rect">
              <a:avLst/>
            </a:prstGeom>
          </p:spPr>
        </p:pic>
        <p:pic>
          <p:nvPicPr>
            <p:cNvPr id="428" name="Grafik 427" descr="Ein Bild, das Ball, Kugel, Kreis, rot enthält.&#10;&#10;Automatisch generierte Beschreibung">
              <a:extLst>
                <a:ext uri="{FF2B5EF4-FFF2-40B4-BE49-F238E27FC236}">
                  <a16:creationId xmlns:a16="http://schemas.microsoft.com/office/drawing/2014/main" id="{4719210D-8BD1-80B2-66F1-37EC9585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303344" y="6303094"/>
              <a:ext cx="332078" cy="401261"/>
            </a:xfrm>
            <a:prstGeom prst="rect">
              <a:avLst/>
            </a:prstGeom>
          </p:spPr>
        </p:pic>
        <p:sp>
          <p:nvSpPr>
            <p:cNvPr id="429" name="Rechteck 428">
              <a:extLst>
                <a:ext uri="{FF2B5EF4-FFF2-40B4-BE49-F238E27FC236}">
                  <a16:creationId xmlns:a16="http://schemas.microsoft.com/office/drawing/2014/main" id="{3F116909-57F4-4546-1D60-426ABE56F5C7}"/>
                </a:ext>
              </a:extLst>
            </p:cNvPr>
            <p:cNvSpPr/>
            <p:nvPr/>
          </p:nvSpPr>
          <p:spPr>
            <a:xfrm>
              <a:off x="7798217" y="6461656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0" name="Rechteck 429">
              <a:extLst>
                <a:ext uri="{FF2B5EF4-FFF2-40B4-BE49-F238E27FC236}">
                  <a16:creationId xmlns:a16="http://schemas.microsoft.com/office/drawing/2014/main" id="{F399D840-E71D-107C-4180-5E329F9B89AB}"/>
                </a:ext>
              </a:extLst>
            </p:cNvPr>
            <p:cNvSpPr/>
            <p:nvPr/>
          </p:nvSpPr>
          <p:spPr>
            <a:xfrm>
              <a:off x="7798217" y="6461656"/>
              <a:ext cx="292974" cy="8413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31" name="Grafik 430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FC0FCE6D-CCFE-B316-2D05-F7F01A56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7645702" y="6354981"/>
              <a:ext cx="297487" cy="297487"/>
            </a:xfrm>
            <a:prstGeom prst="rect">
              <a:avLst/>
            </a:prstGeom>
          </p:spPr>
        </p:pic>
        <p:pic>
          <p:nvPicPr>
            <p:cNvPr id="432" name="Grafik 431" descr="Ein Bild, das Kugel, Ei, Kreis, Ball enthält.&#10;&#10;Automatisch generierte Beschreibung">
              <a:extLst>
                <a:ext uri="{FF2B5EF4-FFF2-40B4-BE49-F238E27FC236}">
                  <a16:creationId xmlns:a16="http://schemas.microsoft.com/office/drawing/2014/main" id="{E995B471-41DE-11A8-F2DA-1B077D532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7956852" y="6354981"/>
              <a:ext cx="297487" cy="297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32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Macintosh PowerPoint</Application>
  <PresentationFormat>Breitbild</PresentationFormat>
  <Paragraphs>84</Paragraphs>
  <Slides>12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Hugo Pristauz</dc:creator>
  <cp:lastModifiedBy>Hugo Pristauz</cp:lastModifiedBy>
  <cp:revision>56</cp:revision>
  <dcterms:created xsi:type="dcterms:W3CDTF">2023-10-01T00:43:20Z</dcterms:created>
  <dcterms:modified xsi:type="dcterms:W3CDTF">2024-01-07T10:28:09Z</dcterms:modified>
</cp:coreProperties>
</file>